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497" r:id="rId3"/>
    <p:sldId id="551" r:id="rId4"/>
    <p:sldId id="498" r:id="rId5"/>
    <p:sldId id="514" r:id="rId6"/>
    <p:sldId id="561" r:id="rId7"/>
    <p:sldId id="562" r:id="rId8"/>
    <p:sldId id="499" r:id="rId9"/>
    <p:sldId id="515" r:id="rId10"/>
    <p:sldId id="563" r:id="rId11"/>
    <p:sldId id="500" r:id="rId12"/>
    <p:sldId id="516" r:id="rId13"/>
    <p:sldId id="501" r:id="rId14"/>
    <p:sldId id="517" r:id="rId15"/>
    <p:sldId id="502" r:id="rId16"/>
    <p:sldId id="564" r:id="rId17"/>
    <p:sldId id="567" r:id="rId18"/>
    <p:sldId id="566" r:id="rId19"/>
    <p:sldId id="519" r:id="rId20"/>
    <p:sldId id="503" r:id="rId21"/>
    <p:sldId id="565" r:id="rId22"/>
    <p:sldId id="569" r:id="rId23"/>
    <p:sldId id="568" r:id="rId24"/>
    <p:sldId id="386" r:id="rId25"/>
    <p:sldId id="571" r:id="rId26"/>
    <p:sldId id="504" r:id="rId27"/>
    <p:sldId id="572" r:id="rId28"/>
    <p:sldId id="573" r:id="rId29"/>
    <p:sldId id="553" r:id="rId30"/>
    <p:sldId id="554" r:id="rId31"/>
    <p:sldId id="574" r:id="rId32"/>
    <p:sldId id="557" r:id="rId33"/>
    <p:sldId id="577" r:id="rId34"/>
    <p:sldId id="558" r:id="rId35"/>
    <p:sldId id="578" r:id="rId36"/>
    <p:sldId id="575" r:id="rId37"/>
    <p:sldId id="576" r:id="rId38"/>
    <p:sldId id="582" r:id="rId39"/>
    <p:sldId id="559" r:id="rId40"/>
    <p:sldId id="560" r:id="rId41"/>
    <p:sldId id="579" r:id="rId42"/>
    <p:sldId id="580" r:id="rId43"/>
    <p:sldId id="581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4" autoAdjust="0"/>
  </p:normalViewPr>
  <p:slideViewPr>
    <p:cSldViewPr>
      <p:cViewPr varScale="1">
        <p:scale>
          <a:sx n="99" d="100"/>
          <a:sy n="99" d="100"/>
        </p:scale>
        <p:origin x="27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191172"/>
            <a:ext cx="4499992" cy="293179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Архитектура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Установка компонентов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ru-RU" sz="1400" dirty="0" smtClean="0">
                <a:solidFill>
                  <a:schemeClr val="tx1"/>
                </a:solidFill>
              </a:rPr>
              <a:t> в ОС </a:t>
            </a:r>
            <a:r>
              <a:rPr lang="en-US" sz="1400" dirty="0" err="1" smtClean="0">
                <a:solidFill>
                  <a:schemeClr val="tx1"/>
                </a:solidFill>
              </a:rPr>
              <a:t>Ubuntu</a:t>
            </a:r>
            <a:r>
              <a:rPr lang="en-US" sz="1400" dirty="0" smtClean="0">
                <a:solidFill>
                  <a:schemeClr val="tx1"/>
                </a:solidFill>
              </a:rPr>
              <a:t> Server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Настройка </a:t>
            </a:r>
            <a:r>
              <a:rPr lang="ru-RU" sz="1400" dirty="0" err="1" smtClean="0">
                <a:solidFill>
                  <a:schemeClr val="tx1"/>
                </a:solidFill>
              </a:rPr>
              <a:t>прокси</a:t>
            </a:r>
            <a:r>
              <a:rPr lang="ru-RU" sz="1400" dirty="0" smtClean="0">
                <a:solidFill>
                  <a:schemeClr val="tx1"/>
                </a:solidFill>
              </a:rPr>
              <a:t> в </a:t>
            </a:r>
            <a:r>
              <a:rPr lang="en-US" sz="1400" dirty="0" err="1" smtClean="0">
                <a:solidFill>
                  <a:schemeClr val="tx1"/>
                </a:solidFill>
              </a:rPr>
              <a:t>dockerd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Настройка </a:t>
            </a:r>
            <a:r>
              <a:rPr lang="ru-RU" sz="1400" dirty="0" err="1" smtClean="0">
                <a:solidFill>
                  <a:schemeClr val="tx1"/>
                </a:solidFill>
              </a:rPr>
              <a:t>прокси</a:t>
            </a:r>
            <a:r>
              <a:rPr lang="ru-RU" sz="1400" dirty="0" smtClean="0">
                <a:solidFill>
                  <a:schemeClr val="tx1"/>
                </a:solidFill>
              </a:rPr>
              <a:t> для </a:t>
            </a:r>
            <a:r>
              <a:rPr lang="en-US" sz="1400" dirty="0" smtClean="0">
                <a:solidFill>
                  <a:schemeClr val="tx1"/>
                </a:solidFill>
              </a:rPr>
              <a:t>apt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en-US" sz="1400" dirty="0" err="1" smtClean="0">
                <a:solidFill>
                  <a:schemeClr val="tx1"/>
                </a:solidFill>
              </a:rPr>
              <a:t>wget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Настройка </a:t>
            </a:r>
            <a:r>
              <a:rPr lang="ru-RU" sz="1400" dirty="0" err="1" smtClean="0">
                <a:solidFill>
                  <a:schemeClr val="tx1"/>
                </a:solidFill>
              </a:rPr>
              <a:t>прокси</a:t>
            </a:r>
            <a:r>
              <a:rPr lang="ru-RU" sz="1400" dirty="0" smtClean="0">
                <a:solidFill>
                  <a:schemeClr val="tx1"/>
                </a:solidFill>
              </a:rPr>
              <a:t> для </a:t>
            </a:r>
            <a:r>
              <a:rPr lang="en-US" sz="1400" dirty="0" smtClean="0">
                <a:solidFill>
                  <a:schemeClr val="tx1"/>
                </a:solidFill>
              </a:rPr>
              <a:t>pip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en-US" sz="1400" dirty="0" smtClean="0">
                <a:solidFill>
                  <a:schemeClr val="tx1"/>
                </a:solidFill>
              </a:rPr>
              <a:t>curl.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Управление образами в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r>
              <a:rPr lang="ru-RU" sz="1400" dirty="0" smtClean="0">
                <a:solidFill>
                  <a:schemeClr val="tx1"/>
                </a:solidFill>
              </a:rPr>
              <a:t>Управление контейнерами в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docker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 startAt="3"/>
              <a:defRPr/>
            </a:pPr>
            <a:endParaRPr lang="ru-RU" sz="1400" dirty="0" smtClean="0">
              <a:solidFill>
                <a:schemeClr val="tx1"/>
              </a:solidFill>
            </a:endParaRPr>
          </a:p>
          <a:p>
            <a:pPr marL="514350" lvl="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10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499992" y="2191172"/>
            <a:ext cx="4644008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Установка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Odoo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через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8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Просмотр информации о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-контейнере.</a:t>
            </a:r>
          </a:p>
          <a:p>
            <a:pPr marL="514350" lvl="0" indent="-514350">
              <a:buFont typeface="Arial" pitchFamily="34" charset="0"/>
              <a:buAutoNum type="arabicPeriod" startAt="8"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Базовые компоненты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Odoo</a:t>
            </a:r>
            <a:r>
              <a:rPr lang="ru-RU" sz="1400" dirty="0" smtClean="0"/>
              <a:t>.</a:t>
            </a:r>
          </a:p>
          <a:p>
            <a:pPr marL="514350" lvl="0" indent="-514350">
              <a:buFont typeface="Arial" pitchFamily="34" charset="0"/>
              <a:buAutoNum type="arabicPeriod" startAt="8"/>
              <a:defRPr/>
            </a:pPr>
            <a:r>
              <a:rPr lang="ru-RU" sz="1400" dirty="0" smtClean="0"/>
              <a:t>Использование почтового сервера на виртуальной машине из контейнера с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</a:p>
          <a:p>
            <a:pPr marL="514350" lvl="0" indent="-514350">
              <a:buFont typeface="Arial" pitchFamily="34" charset="0"/>
              <a:buAutoNum type="arabicPeriod" startAt="8"/>
            </a:pPr>
            <a:r>
              <a:rPr lang="ru-RU" sz="1400" dirty="0" smtClean="0"/>
              <a:t>Создание пользователя в </a:t>
            </a:r>
            <a:r>
              <a:rPr lang="en-US" sz="1400" dirty="0" err="1" smtClean="0"/>
              <a:t>Odoo</a:t>
            </a:r>
            <a:r>
              <a:rPr lang="ru-RU" sz="1400" dirty="0" smtClean="0"/>
              <a:t>.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Entertainment\картинки\!картинки-по-админке\docker-odoo\22-docker repair-after-reb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6012160" y="9490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6103218" y="176061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t="50000"/>
          <a:stretch>
            <a:fillRect/>
          </a:stretch>
        </p:blipFill>
        <p:spPr bwMode="auto">
          <a:xfrm>
            <a:off x="0" y="1747157"/>
            <a:ext cx="9144000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50000"/>
          <a:stretch>
            <a:fillRect/>
          </a:stretch>
        </p:blipFill>
        <p:spPr bwMode="auto">
          <a:xfrm>
            <a:off x="0" y="-1"/>
            <a:ext cx="9144000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docker-odoo\iRedMail-wgetr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51558" y="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1506" name="Picture 2" descr="E:\Entertainment\картинки\!картинки-по-админке\docker-odoo\89-proxy-for-pip-cur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2" cy="5143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925325" y="393990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PIP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5203" y="437195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CURL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4321"/>
            <a:ext cx="9144000" cy="483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71600" y="1995686"/>
            <a:ext cx="12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port 587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1563638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port 7777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195486"/>
            <a:ext cx="3385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iRedAPD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(white/gray/black lists)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based on Python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059832" y="1203598"/>
            <a:ext cx="1080120" cy="936104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0827" y="195486"/>
            <a:ext cx="2223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Updates,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downloadable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by curl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2"/>
          </p:cNvCxnSpPr>
          <p:nvPr/>
        </p:nvCxnSpPr>
        <p:spPr>
          <a:xfrm flipH="1" flipV="1">
            <a:off x="8032414" y="1211149"/>
            <a:ext cx="284002" cy="1216585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5363" name="Picture 3" descr="E:\Entertainment\картинки\!картинки-по-админке\docker-odoo\10-docker-manag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docker-odoo\9-docker-comma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1187625" y="134761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1187625" y="25866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Entertainment\картинки\!картинки-по-админке\docker-odoo\8-hello-wor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902052" y="30140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Entertainment\картинки\!картинки-по-админке\docker-odoo\12-docker-li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 rot="10800000">
            <a:off x="4922515" y="383398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5297" name="Picture 1" descr="E:\Entertainment\картинки\!картинки-по-админке\docker-odoo\11-docker-containers-comman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"/>
            <a:ext cx="9144000" cy="454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Entertainment\картинки\!картинки-по-админке\docker-odoo\24-docker-container-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6328767" y="132856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6415633" y="299427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Entertainment\картинки\!картинки-по-админке\docker-odoo\12-docker-li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0" cy="5143500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 rot="10800000">
            <a:off x="5580112" y="321982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Entertainment\картинки\!картинки-по-админке\docker-odoo\21-docker-after-re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4937373" y="155944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Entertainment\картинки\!картинки-по-админке\docker-odoo\22-docker repair-after-reb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6093693" y="895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6093693" y="1751087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4918323" y="341828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E:\Entertainment\картинки\!картинки-по-админке\docker-odoo\1.png"/>
          <p:cNvPicPr>
            <a:picLocks noChangeAspect="1" noChangeArrowheads="1"/>
          </p:cNvPicPr>
          <p:nvPr/>
        </p:nvPicPr>
        <p:blipFill>
          <a:blip r:embed="rId3" cstate="print"/>
          <a:srcRect b="8001"/>
          <a:stretch>
            <a:fillRect/>
          </a:stretch>
        </p:blipFill>
        <p:spPr bwMode="auto">
          <a:xfrm>
            <a:off x="0" y="0"/>
            <a:ext cx="8917612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Entertainment\картинки\!картинки-по-админке\docker-odoo\15-downloading-odo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 descr="E:\Entertainment\картинки\!картинки-по-админке\docker-odoo\17-docker-ru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07" y="0"/>
            <a:ext cx="8204152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8456029" y="10058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8469399" y="4669507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E:\Entertainment\картинки\!картинки-по-админке\docker-odoo\18-odoo-in-browser.png"/>
          <p:cNvPicPr>
            <a:picLocks noChangeAspect="1" noChangeArrowheads="1"/>
          </p:cNvPicPr>
          <p:nvPr/>
        </p:nvPicPr>
        <p:blipFill>
          <a:blip r:embed="rId3" cstate="print"/>
          <a:srcRect b="17074"/>
          <a:stretch>
            <a:fillRect/>
          </a:stretch>
        </p:blipFill>
        <p:spPr bwMode="auto">
          <a:xfrm>
            <a:off x="0" y="0"/>
            <a:ext cx="9144000" cy="4753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E:\Entertainment\картинки\!картинки-по-админке\docker-odoo\19-odoo-in-browser-filled.png"/>
          <p:cNvPicPr>
            <a:picLocks noChangeAspect="1" noChangeArrowheads="1"/>
          </p:cNvPicPr>
          <p:nvPr/>
        </p:nvPicPr>
        <p:blipFill>
          <a:blip r:embed="rId3" cstate="print"/>
          <a:srcRect b="16400"/>
          <a:stretch>
            <a:fillRect/>
          </a:stretch>
        </p:blipFill>
        <p:spPr bwMode="auto">
          <a:xfrm>
            <a:off x="0" y="0"/>
            <a:ext cx="9144000" cy="4792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7106" name="Picture 2" descr="E:\Entertainment\картинки\!картинки-по-админке\docker-odoo\29-docker-inspect-2-pa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docker-odoo\!OD-engine-components-flow.png"/>
          <p:cNvPicPr>
            <a:picLocks noChangeAspect="1" noChangeArrowheads="1"/>
          </p:cNvPicPr>
          <p:nvPr/>
        </p:nvPicPr>
        <p:blipFill>
          <a:blip r:embed="rId3" cstate="print"/>
          <a:srcRect t="10801" b="5201"/>
          <a:stretch>
            <a:fillRect/>
          </a:stretch>
        </p:blipFill>
        <p:spPr bwMode="auto">
          <a:xfrm>
            <a:off x="659452" y="0"/>
            <a:ext cx="782509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E:\Entertainment\картинки\!картинки-по-админке\docker-odoo\30-docker-inspect-3-mou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Entertainment\картинки\!картинки-по-админке\docker-odoo\28-docker-inspec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E:\Entertainment\картинки\!картинки-по-админке\docker-odoo\90-odoo-admin-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08288" y="451770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ru-RU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E:\Entertainment\картинки\!картинки-по-админке\docker-odoo\92-odoo-settings-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8464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E:\Entertainment\картинки\!картинки-по-админке\docker-odoo\91-ofdoo-select-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3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E:\Entertainment\картинки\!картинки-по-админке\docker-odoo\93-odoo-rus-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9" name="Picture 3" descr="E:\Entertainment\картинки\!картинки-по-админке\docker-odoo\81-smtp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3" cy="51434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08287" y="451770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E:\Entertainment\картинки\!картинки-по-админке\docker-odoo\85-postfix-allow-bou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4279776" y="238963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E:\Entertainment\картинки\!картинки-по-админке\docker-odoo\94-postfix-re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1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135365" y="488870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08287" y="451770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6865" name="Picture 1" descr="E:\Entertainment\картинки\!картинки-по-админке\docker-odoo\35-odoo-creat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E:\Entertainment\картинки\!картинки-по-админке\docker-odoo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0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5004048" y="-9525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E:\Entertainment\картинки\!картинки-по-админке\docker-odoo\36-odoo-user-crea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539552" y="1275606"/>
            <a:ext cx="1656184" cy="3600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E:\Entertainment\картинки\!картинки-по-админке\docker-odoo\86-odoo-invitation-s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E:\Entertainment\картинки\!картинки-по-админке\docker-odoo\87-confirm-email.png"/>
          <p:cNvPicPr>
            <a:picLocks noChangeAspect="1" noChangeArrowheads="1"/>
          </p:cNvPicPr>
          <p:nvPr/>
        </p:nvPicPr>
        <p:blipFill>
          <a:blip r:embed="rId3" cstate="print"/>
          <a:srcRect b="6601"/>
          <a:stretch>
            <a:fillRect/>
          </a:stretch>
        </p:blipFill>
        <p:spPr bwMode="auto">
          <a:xfrm>
            <a:off x="180028" y="0"/>
            <a:ext cx="878394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E:\Entertainment\картинки\!картинки-по-админке\docker-odoo\88-odoo-user-restriction-dem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01"/>
            <a:ext cx="9143999" cy="5140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docker-odoo\0-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796136" y="1241699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ntertainment\картинки\!картинки-по-админке\docker-odoo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744666" y="487216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docker-odoo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2627784" y="584101"/>
            <a:ext cx="10081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1266" name="Picture 2" descr="E:\Entertainment\картинки\!картинки-по-админке\docker-odoo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7668344" y="4515966"/>
            <a:ext cx="0" cy="62753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Entertainment\картинки\!картинки-по-админке\docker-odoo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5887194" y="142528"/>
            <a:ext cx="0" cy="62753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43931</TotalTime>
  <Words>152</Words>
  <Application>Microsoft Office PowerPoint</Application>
  <PresentationFormat>Экран (16:9)</PresentationFormat>
  <Paragraphs>79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1892</cp:revision>
  <dcterms:created xsi:type="dcterms:W3CDTF">2020-02-03T20:15:10Z</dcterms:created>
  <dcterms:modified xsi:type="dcterms:W3CDTF">2023-01-06T13:17:05Z</dcterms:modified>
</cp:coreProperties>
</file>