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Emotion Detection from Keyboard Typing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Problem • Methods • Results • Ethics</a:t>
            </a:r>
          </a:p>
          <a:p/>
          <a:p>
            <a:r>
              <a:rPr lang="en-US" sz="2800" i="1"/>
              <a:t>~Souvik Swain</a:t>
            </a:r>
            <a:endParaRPr lang="en-US" sz="28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Fresh angle: dynamics, not text content</a:t>
            </a:r>
          </a:p>
          <a:p>
            <a:r>
              <a:t>Lightweight &amp; privacy-aware</a:t>
            </a:r>
          </a:p>
          <a:p>
            <a:r>
              <a:t>Applications: adaptive UI, wellness cues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Per-keystroke template provided</a:t>
            </a:r>
          </a:p>
          <a:p>
            <a:r>
              <a:t>Session features: dwell/flight stats, WPM, error rate</a:t>
            </a:r>
          </a:p>
          <a:p>
            <a:r>
              <a:t>Burstiness, pauses &gt;500ms, digraph variability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Baselines: RandomForest, MLP (scikit-learn)</a:t>
            </a:r>
          </a:p>
          <a:p>
            <a:r>
              <a:t>Stratified split; save joblib artifacts</a:t>
            </a:r>
          </a:p>
          <a:p>
            <a:r>
              <a:t>Metrics: Accuracy, Macro-F1, Confusion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(Synthetic Demo)</a:t>
            </a:r>
          </a:p>
        </p:txBody>
      </p:sp>
      <p:pic>
        <p:nvPicPr>
          <p:cNvPr id="4" name="Content Placeholder 3" descr="rf_confusion_matrix"/>
          <p:cNvPicPr>
            <a:picLocks noChangeAspect="1"/>
          </p:cNvPicPr>
          <p:nvPr>
            <p:ph sz="half" idx="1"/>
          </p:nvPr>
        </p:nvPicPr>
        <p:blipFill>
          <a:blip r:embed="rId1"/>
          <a:srcRect l="10212" r="10212"/>
          <a:stretch>
            <a:fillRect/>
          </a:stretch>
        </p:blipFill>
        <p:spPr>
          <a:xfrm>
            <a:off x="457200" y="1600200"/>
            <a:ext cx="4038600" cy="4526280"/>
          </a:xfrm>
        </p:spPr>
      </p:pic>
      <p:pic>
        <p:nvPicPr>
          <p:cNvPr id="5" name="Content Placeholder 4" descr="mlp_confusion_matrix"/>
          <p:cNvPicPr>
            <a:picLocks noChangeAspect="1"/>
          </p:cNvPicPr>
          <p:nvPr>
            <p:ph sz="half" idx="2"/>
          </p:nvPr>
        </p:nvPicPr>
        <p:blipFill>
          <a:blip r:embed="rId2"/>
          <a:srcRect l="10212" r="10212"/>
          <a:stretch>
            <a:fillRect/>
          </a:stretch>
        </p:blipFill>
        <p:spPr>
          <a:xfrm>
            <a:off x="4648200" y="1600200"/>
            <a:ext cx="4038600" cy="4526280"/>
          </a:xfrm>
        </p:spPr>
      </p:pic>
      <p:sp>
        <p:nvSpPr>
          <p:cNvPr id="11" name="Text Box 10"/>
          <p:cNvSpPr txBox="1"/>
          <p:nvPr/>
        </p:nvSpPr>
        <p:spPr>
          <a:xfrm>
            <a:off x="1047115" y="6126480"/>
            <a:ext cx="285940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“RandomForest (Accuracy:</a:t>
            </a:r>
            <a:endParaRPr lang="en-US" altLang="en-US"/>
          </a:p>
          <a:p>
            <a:r>
              <a:rPr lang="en-US" altLang="en-US"/>
              <a:t>82.5%, Macro-F1: 0.81)”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125720" y="6126480"/>
            <a:ext cx="3268980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“MLP (Accuracy: 78.3%, Macro-F1: 0.77)”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Privacy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raw text; anonymize IDs</a:t>
            </a:r>
          </a:p>
          <a:p>
            <a:r>
              <a:t>Explicit consent; opt-out</a:t>
            </a:r>
          </a:p>
          <a:p>
            <a:r>
              <a:t>Assistive signal, not diagnosis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Device/language variability</a:t>
            </a:r>
          </a:p>
          <a:p>
            <a:r>
              <a:t>Sequence models on raw streams</a:t>
            </a:r>
          </a:p>
          <a:p>
            <a:r>
              <a:t>Domain adaptation, active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Feasible, novel, demonstrable</a:t>
            </a:r>
          </a:p>
          <a:p>
            <a:r>
              <a:t>Plug in real data and re-run notebook</a:t>
            </a:r>
          </a:p>
          <a:p>
            <a:r>
              <a:t>Report + PPT included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921</Words>
  <Application>WPS Presentation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Emotion Detection from Keyboard Typing Patterns</vt:lpstr>
      <vt:lpstr>Why This Project</vt:lpstr>
      <vt:lpstr>Dataset &amp; Features</vt:lpstr>
      <vt:lpstr>Modeling</vt:lpstr>
      <vt:lpstr>Results (Synthetic Demo)</vt:lpstr>
      <vt:lpstr>Privacy &amp; Ethics</vt:lpstr>
      <vt:lpstr>Limitations &amp; Future Work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KIIT</cp:lastModifiedBy>
  <cp:revision>4</cp:revision>
  <dcterms:created xsi:type="dcterms:W3CDTF">2013-01-27T09:14:00Z</dcterms:created>
  <dcterms:modified xsi:type="dcterms:W3CDTF">2025-08-15T13:22:31Z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D7C72D4D99F24A83A33E7B73BA570833_12</vt:lpwstr>
  </property>
  <property fmtid="{D5CDD505-2E9C-101B-9397-08002B2CF9AE}" pid="3" name="KSOProductBuildVer">
    <vt:lpwstr>1033-12.2.0.21931</vt:lpwstr>
  </property>
</Properties>
</file>