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0" r:id="rId2"/>
  </p:sldIdLst>
  <p:sldSz cx="12801600" cy="9601200" type="A3"/>
  <p:notesSz cx="6858000" cy="9144000"/>
  <p:defaultTextStyle>
    <a:defPPr>
      <a:defRPr lang="zh-TW"/>
    </a:defPPr>
    <a:lvl1pPr marL="0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7641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5284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12926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50568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8209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25850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63493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01135" algn="l" defTabSz="10752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7D4"/>
    <a:srgbClr val="92AFE1"/>
    <a:srgbClr val="03A9F4"/>
    <a:srgbClr val="4F81BD"/>
    <a:srgbClr val="D5DCEA"/>
    <a:srgbClr val="629AB4"/>
    <a:srgbClr val="FBFBFB"/>
    <a:srgbClr val="8C8E8C"/>
    <a:srgbClr val="8F9FA4"/>
    <a:srgbClr val="263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3" autoAdjust="0"/>
    <p:restoredTop sz="94627" autoAdjust="0"/>
  </p:normalViewPr>
  <p:slideViewPr>
    <p:cSldViewPr snapToGrid="0">
      <p:cViewPr varScale="1">
        <p:scale>
          <a:sx n="78" d="100"/>
          <a:sy n="78" d="100"/>
        </p:scale>
        <p:origin x="1566" y="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D150-9593-418D-BA97-E1AE52FCC393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6E040-723E-4516-B377-5D8D11357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7641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5284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2926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0568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8209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25850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63493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01135" algn="l" defTabSz="107528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800"/>
            </a:lvl1pPr>
            <a:lvl2pPr marL="537641" indent="0" algn="ctr">
              <a:buNone/>
              <a:defRPr sz="2400"/>
            </a:lvl2pPr>
            <a:lvl3pPr marL="1075284" indent="0" algn="ctr">
              <a:buNone/>
              <a:defRPr sz="2100"/>
            </a:lvl3pPr>
            <a:lvl4pPr marL="1612926" indent="0" algn="ctr">
              <a:buNone/>
              <a:defRPr sz="1900"/>
            </a:lvl4pPr>
            <a:lvl5pPr marL="2150568" indent="0" algn="ctr">
              <a:buNone/>
              <a:defRPr sz="1900"/>
            </a:lvl5pPr>
            <a:lvl6pPr marL="2688209" indent="0" algn="ctr">
              <a:buNone/>
              <a:defRPr sz="1900"/>
            </a:lvl6pPr>
            <a:lvl7pPr marL="3225850" indent="0" algn="ctr">
              <a:buNone/>
              <a:defRPr sz="1900"/>
            </a:lvl7pPr>
            <a:lvl8pPr marL="3763493" indent="0" algn="ctr">
              <a:buNone/>
              <a:defRPr sz="1900"/>
            </a:lvl8pPr>
            <a:lvl9pPr marL="4301135" indent="0" algn="ctr">
              <a:buNone/>
              <a:defRPr sz="19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3764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752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129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505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6882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258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7634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011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7641" indent="0">
              <a:buNone/>
              <a:defRPr sz="2400" b="1"/>
            </a:lvl2pPr>
            <a:lvl3pPr marL="1075284" indent="0">
              <a:buNone/>
              <a:defRPr sz="2100" b="1"/>
            </a:lvl3pPr>
            <a:lvl4pPr marL="1612926" indent="0">
              <a:buNone/>
              <a:defRPr sz="1900" b="1"/>
            </a:lvl4pPr>
            <a:lvl5pPr marL="2150568" indent="0">
              <a:buNone/>
              <a:defRPr sz="1900" b="1"/>
            </a:lvl5pPr>
            <a:lvl6pPr marL="2688209" indent="0">
              <a:buNone/>
              <a:defRPr sz="1900" b="1"/>
            </a:lvl6pPr>
            <a:lvl7pPr marL="3225850" indent="0">
              <a:buNone/>
              <a:defRPr sz="1900" b="1"/>
            </a:lvl7pPr>
            <a:lvl8pPr marL="3763493" indent="0">
              <a:buNone/>
              <a:defRPr sz="1900" b="1"/>
            </a:lvl8pPr>
            <a:lvl9pPr marL="4301135" indent="0">
              <a:buNone/>
              <a:defRPr sz="1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7641" indent="0">
              <a:buNone/>
              <a:defRPr sz="2400" b="1"/>
            </a:lvl2pPr>
            <a:lvl3pPr marL="1075284" indent="0">
              <a:buNone/>
              <a:defRPr sz="2100" b="1"/>
            </a:lvl3pPr>
            <a:lvl4pPr marL="1612926" indent="0">
              <a:buNone/>
              <a:defRPr sz="1900" b="1"/>
            </a:lvl4pPr>
            <a:lvl5pPr marL="2150568" indent="0">
              <a:buNone/>
              <a:defRPr sz="1900" b="1"/>
            </a:lvl5pPr>
            <a:lvl6pPr marL="2688209" indent="0">
              <a:buNone/>
              <a:defRPr sz="1900" b="1"/>
            </a:lvl6pPr>
            <a:lvl7pPr marL="3225850" indent="0">
              <a:buNone/>
              <a:defRPr sz="1900" b="1"/>
            </a:lvl7pPr>
            <a:lvl8pPr marL="3763493" indent="0">
              <a:buNone/>
              <a:defRPr sz="1900" b="1"/>
            </a:lvl8pPr>
            <a:lvl9pPr marL="4301135" indent="0">
              <a:buNone/>
              <a:defRPr sz="1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1900"/>
            </a:lvl1pPr>
            <a:lvl2pPr marL="537641" indent="0">
              <a:buNone/>
              <a:defRPr sz="1600"/>
            </a:lvl2pPr>
            <a:lvl3pPr marL="1075284" indent="0">
              <a:buNone/>
              <a:defRPr sz="1400"/>
            </a:lvl3pPr>
            <a:lvl4pPr marL="1612926" indent="0">
              <a:buNone/>
              <a:defRPr sz="1200"/>
            </a:lvl4pPr>
            <a:lvl5pPr marL="2150568" indent="0">
              <a:buNone/>
              <a:defRPr sz="1200"/>
            </a:lvl5pPr>
            <a:lvl6pPr marL="2688209" indent="0">
              <a:buNone/>
              <a:defRPr sz="1200"/>
            </a:lvl6pPr>
            <a:lvl7pPr marL="3225850" indent="0">
              <a:buNone/>
              <a:defRPr sz="1200"/>
            </a:lvl7pPr>
            <a:lvl8pPr marL="3763493" indent="0">
              <a:buNone/>
              <a:defRPr sz="1200"/>
            </a:lvl8pPr>
            <a:lvl9pPr marL="4301135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 marL="0" indent="0">
              <a:buNone/>
              <a:defRPr sz="3800"/>
            </a:lvl1pPr>
            <a:lvl2pPr marL="537641" indent="0">
              <a:buNone/>
              <a:defRPr sz="3300"/>
            </a:lvl2pPr>
            <a:lvl3pPr marL="1075284" indent="0">
              <a:buNone/>
              <a:defRPr sz="2800"/>
            </a:lvl3pPr>
            <a:lvl4pPr marL="1612926" indent="0">
              <a:buNone/>
              <a:defRPr sz="2400"/>
            </a:lvl4pPr>
            <a:lvl5pPr marL="2150568" indent="0">
              <a:buNone/>
              <a:defRPr sz="2400"/>
            </a:lvl5pPr>
            <a:lvl6pPr marL="2688209" indent="0">
              <a:buNone/>
              <a:defRPr sz="2400"/>
            </a:lvl6pPr>
            <a:lvl7pPr marL="3225850" indent="0">
              <a:buNone/>
              <a:defRPr sz="2400"/>
            </a:lvl7pPr>
            <a:lvl8pPr marL="3763493" indent="0">
              <a:buNone/>
              <a:defRPr sz="2400"/>
            </a:lvl8pPr>
            <a:lvl9pPr marL="4301135" indent="0">
              <a:buNone/>
              <a:defRPr sz="2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1900"/>
            </a:lvl1pPr>
            <a:lvl2pPr marL="537641" indent="0">
              <a:buNone/>
              <a:defRPr sz="1600"/>
            </a:lvl2pPr>
            <a:lvl3pPr marL="1075284" indent="0">
              <a:buNone/>
              <a:defRPr sz="1400"/>
            </a:lvl3pPr>
            <a:lvl4pPr marL="1612926" indent="0">
              <a:buNone/>
              <a:defRPr sz="1200"/>
            </a:lvl4pPr>
            <a:lvl5pPr marL="2150568" indent="0">
              <a:buNone/>
              <a:defRPr sz="1200"/>
            </a:lvl5pPr>
            <a:lvl6pPr marL="2688209" indent="0">
              <a:buNone/>
              <a:defRPr sz="1200"/>
            </a:lvl6pPr>
            <a:lvl7pPr marL="3225850" indent="0">
              <a:buNone/>
              <a:defRPr sz="1200"/>
            </a:lvl7pPr>
            <a:lvl8pPr marL="3763493" indent="0">
              <a:buNone/>
              <a:defRPr sz="1200"/>
            </a:lvl8pPr>
            <a:lvl9pPr marL="4301135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107528" tIns="53764" rIns="107528" bIns="53764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107528" tIns="53764" rIns="107528" bIns="5376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107528" tIns="53764" rIns="107528" bIns="5376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DD105-037D-4AD8-AD8B-6D835FCD3C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107528" tIns="53764" rIns="107528" bIns="5376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107528" tIns="53764" rIns="107528" bIns="5376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9DAF-00EF-4142-A8D3-2FC0886679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857091" y="9150545"/>
            <a:ext cx="1916339" cy="431743"/>
          </a:xfrm>
          <a:prstGeom prst="rect">
            <a:avLst/>
          </a:prstGeom>
        </p:spPr>
        <p:txBody>
          <a:bodyPr wrap="none" lIns="107528" tIns="53764" rIns="107528" bIns="53764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  <a:alpha val="64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altLang="zh-CN" dirty="0" smtClean="0">
                <a:solidFill>
                  <a:schemeClr val="bg1">
                    <a:lumMod val="65000"/>
                    <a:alpha val="64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  <a:endParaRPr lang="zh-CN" altLang="en-US" dirty="0">
              <a:solidFill>
                <a:schemeClr val="bg1">
                  <a:lumMod val="65000"/>
                  <a:alpha val="64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075284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22" indent="-268822" algn="l" defTabSz="1075284" rtl="0" eaLnBrk="1" latinLnBrk="0" hangingPunct="1">
        <a:lnSpc>
          <a:spcPct val="90000"/>
        </a:lnSpc>
        <a:spcBef>
          <a:spcPts val="1176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6463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44104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1746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19388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57031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94672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313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69955" indent="-268822" algn="l" defTabSz="1075284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7641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5284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2926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0568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8209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25850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63493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135" algn="l" defTabSz="1075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87944" y="2017790"/>
            <a:ext cx="3840177" cy="2558905"/>
          </a:xfrm>
          <a:prstGeom prst="roundRect">
            <a:avLst>
              <a:gd name="adj" fmla="val 4366"/>
            </a:avLst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33" tIns="53767" rIns="107533" bIns="53767" rtlCol="0" anchor="ctr"/>
          <a:lstStyle/>
          <a:p>
            <a:pPr algn="ctr"/>
            <a:endParaRPr lang="zh-CN" altLang="en-US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252412" y="6613154"/>
            <a:ext cx="4316042" cy="2687952"/>
          </a:xfrm>
          <a:prstGeom prst="roundRect">
            <a:avLst>
              <a:gd name="adj" fmla="val 4366"/>
            </a:avLst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33" tIns="53767" rIns="107533" bIns="53767" rtlCol="0" anchor="ctr"/>
          <a:lstStyle/>
          <a:p>
            <a:pPr algn="ctr"/>
            <a:endParaRPr lang="zh-CN" altLang="en-US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7492752" y="247931"/>
            <a:ext cx="4834286" cy="9295866"/>
          </a:xfrm>
          <a:prstGeom prst="roundRect">
            <a:avLst>
              <a:gd name="adj" fmla="val 4366"/>
            </a:avLst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33" tIns="53767" rIns="107533" bIns="53767" rtlCol="0" anchor="ctr"/>
          <a:lstStyle/>
          <a:p>
            <a:pPr algn="ctr"/>
            <a:endParaRPr lang="zh-CN" altLang="en-US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0" y="0"/>
            <a:ext cx="5555673" cy="611505"/>
            <a:chOff x="-15875" y="-25400"/>
            <a:chExt cx="5555673" cy="611505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470288" y="567443"/>
              <a:ext cx="5069510" cy="0"/>
            </a:xfrm>
            <a:prstGeom prst="line">
              <a:avLst/>
            </a:prstGeom>
            <a:ln w="25400">
              <a:solidFill>
                <a:srgbClr val="03A9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-15875" y="-25400"/>
              <a:ext cx="504825" cy="6115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anose="020B0604020202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07557" y="78751"/>
            <a:ext cx="5155934" cy="46166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altLang="zh-CN" sz="2400" b="1" dirty="0" smtClean="0">
                <a:solidFill>
                  <a:srgbClr val="03A9F4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System  component and model</a:t>
            </a:r>
            <a:endParaRPr lang="zh-CN" altLang="en-US" sz="2400" b="1" dirty="0">
              <a:solidFill>
                <a:srgbClr val="03A9F4"/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5" name="文本框 41"/>
          <p:cNvSpPr txBox="1"/>
          <p:nvPr/>
        </p:nvSpPr>
        <p:spPr>
          <a:xfrm>
            <a:off x="532535" y="2240366"/>
            <a:ext cx="2952605" cy="4009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07533" tIns="53767" rIns="107533" bIns="53767" rtlCol="0" anchor="ctr">
            <a:spAutoFit/>
          </a:bodyPr>
          <a:lstStyle/>
          <a:p>
            <a:pPr algn="ctr"/>
            <a:r>
              <a:rPr lang="en-US" altLang="zh-CN" sz="1900" b="1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Meeting Room</a:t>
            </a:r>
            <a:endParaRPr lang="zh-CN" altLang="en-US" sz="19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1" name="矩形圖說文字 3"/>
          <p:cNvSpPr/>
          <p:nvPr/>
        </p:nvSpPr>
        <p:spPr bwMode="auto">
          <a:xfrm flipH="1">
            <a:off x="2404486" y="2767388"/>
            <a:ext cx="727772" cy="280821"/>
          </a:xfrm>
          <a:prstGeom prst="wedgeRectCallout">
            <a:avLst>
              <a:gd name="adj1" fmla="val 14106"/>
              <a:gd name="adj2" fmla="val 69707"/>
            </a:avLst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4414" tIns="37207" rIns="74414" bIns="37207" numCol="1" rtlCol="0" anchor="t" anchorCtr="0" compatLnSpc="1">
            <a:prstTxWarp prst="textNoShape">
              <a:avLst/>
            </a:prstTxWarp>
          </a:bodyPr>
          <a:lstStyle/>
          <a:p>
            <a:pPr defTabSz="816486"/>
            <a:endParaRPr kumimoji="1" lang="zh-TW" altLang="en-US" sz="1600">
              <a:solidFill>
                <a:schemeClr val="tx1"/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9" name="文本框 123"/>
          <p:cNvSpPr txBox="1"/>
          <p:nvPr/>
        </p:nvSpPr>
        <p:spPr>
          <a:xfrm>
            <a:off x="8228486" y="2422519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Android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22" name="文本框 123"/>
          <p:cNvSpPr txBox="1"/>
          <p:nvPr/>
        </p:nvSpPr>
        <p:spPr>
          <a:xfrm>
            <a:off x="8228486" y="4047241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iOS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23" name="文本框 123"/>
          <p:cNvSpPr txBox="1"/>
          <p:nvPr/>
        </p:nvSpPr>
        <p:spPr>
          <a:xfrm>
            <a:off x="8228486" y="5590203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Mac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25" name="文本框 123"/>
          <p:cNvSpPr txBox="1"/>
          <p:nvPr/>
        </p:nvSpPr>
        <p:spPr>
          <a:xfrm>
            <a:off x="8228486" y="7436993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PC-Windows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cxnSp>
        <p:nvCxnSpPr>
          <p:cNvPr id="58" name="肘形连接符 57"/>
          <p:cNvCxnSpPr>
            <a:stCxn id="1029" idx="0"/>
          </p:cNvCxnSpPr>
          <p:nvPr/>
        </p:nvCxnSpPr>
        <p:spPr>
          <a:xfrm rot="5400000" flipH="1" flipV="1">
            <a:off x="6785267" y="835211"/>
            <a:ext cx="1154736" cy="246577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029" idx="3"/>
            <a:endCxn id="1028" idx="1"/>
          </p:cNvCxnSpPr>
          <p:nvPr/>
        </p:nvCxnSpPr>
        <p:spPr>
          <a:xfrm>
            <a:off x="7153655" y="3669375"/>
            <a:ext cx="1404240" cy="193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endCxn id="1027" idx="1"/>
          </p:cNvCxnSpPr>
          <p:nvPr/>
        </p:nvCxnSpPr>
        <p:spPr>
          <a:xfrm>
            <a:off x="6774873" y="4532405"/>
            <a:ext cx="1369730" cy="47652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/>
          <p:nvPr/>
        </p:nvCxnSpPr>
        <p:spPr>
          <a:xfrm>
            <a:off x="6578600" y="5176522"/>
            <a:ext cx="1719966" cy="1166085"/>
          </a:xfrm>
          <a:prstGeom prst="bentConnector3">
            <a:avLst>
              <a:gd name="adj1" fmla="val -2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26" idx="1"/>
          </p:cNvCxnSpPr>
          <p:nvPr/>
        </p:nvCxnSpPr>
        <p:spPr>
          <a:xfrm rot="16200000" flipH="1">
            <a:off x="5450716" y="5903412"/>
            <a:ext cx="3372919" cy="201485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10" idx="3"/>
            <a:endCxn id="1029" idx="1"/>
          </p:cNvCxnSpPr>
          <p:nvPr/>
        </p:nvCxnSpPr>
        <p:spPr>
          <a:xfrm>
            <a:off x="3614318" y="3669375"/>
            <a:ext cx="1491521" cy="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1030" idx="3"/>
          </p:cNvCxnSpPr>
          <p:nvPr/>
        </p:nvCxnSpPr>
        <p:spPr>
          <a:xfrm flipV="1">
            <a:off x="4215387" y="4877701"/>
            <a:ext cx="1021472" cy="347090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23"/>
          <p:cNvSpPr txBox="1"/>
          <p:nvPr/>
        </p:nvSpPr>
        <p:spPr>
          <a:xfrm>
            <a:off x="10385932" y="1963805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Android app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16" name="文本框 123"/>
          <p:cNvSpPr txBox="1"/>
          <p:nvPr/>
        </p:nvSpPr>
        <p:spPr>
          <a:xfrm>
            <a:off x="10385932" y="3780960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iOS app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17" name="文本框 123"/>
          <p:cNvSpPr txBox="1"/>
          <p:nvPr/>
        </p:nvSpPr>
        <p:spPr>
          <a:xfrm>
            <a:off x="10385932" y="5235745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Browser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18" name="文本框 123"/>
          <p:cNvSpPr txBox="1"/>
          <p:nvPr/>
        </p:nvSpPr>
        <p:spPr>
          <a:xfrm>
            <a:off x="10385932" y="6998489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Browser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19" name="文本框 123"/>
          <p:cNvSpPr txBox="1"/>
          <p:nvPr/>
        </p:nvSpPr>
        <p:spPr>
          <a:xfrm>
            <a:off x="10436732" y="8651464"/>
            <a:ext cx="1526668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PD app</a:t>
            </a:r>
            <a:endParaRPr lang="zh-CN" altLang="en-US" sz="19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25" name="文本框 123"/>
          <p:cNvSpPr txBox="1"/>
          <p:nvPr/>
        </p:nvSpPr>
        <p:spPr>
          <a:xfrm>
            <a:off x="87944" y="3732619"/>
            <a:ext cx="1489839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accent4">
                    <a:lumMod val="75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PD app</a:t>
            </a:r>
            <a:endParaRPr lang="zh-CN" altLang="en-US" sz="1900" dirty="0">
              <a:solidFill>
                <a:schemeClr val="accent4">
                  <a:lumMod val="75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28" name="文本框 123"/>
          <p:cNvSpPr txBox="1"/>
          <p:nvPr/>
        </p:nvSpPr>
        <p:spPr>
          <a:xfrm>
            <a:off x="87944" y="8490797"/>
            <a:ext cx="1785776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rgbClr val="2787D4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Browser</a:t>
            </a:r>
            <a:endParaRPr lang="zh-CN" altLang="en-US" sz="1900" dirty="0">
              <a:solidFill>
                <a:srgbClr val="2787D4"/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30" name="文本框 41"/>
          <p:cNvSpPr txBox="1"/>
          <p:nvPr/>
        </p:nvSpPr>
        <p:spPr>
          <a:xfrm>
            <a:off x="8433592" y="309791"/>
            <a:ext cx="2952605" cy="4009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07533" tIns="53767" rIns="107533" bIns="53767" rtlCol="0" anchor="ctr">
            <a:spAutoFit/>
          </a:bodyPr>
          <a:lstStyle/>
          <a:p>
            <a:pPr algn="ctr"/>
            <a:r>
              <a:rPr lang="en-US" altLang="zh-CN" sz="1900" b="1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Join meeting</a:t>
            </a:r>
            <a:endParaRPr lang="zh-CN" altLang="en-US" sz="19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32" name="文本框 41"/>
          <p:cNvSpPr txBox="1"/>
          <p:nvPr/>
        </p:nvSpPr>
        <p:spPr>
          <a:xfrm>
            <a:off x="954532" y="6902892"/>
            <a:ext cx="2952605" cy="4009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7533" tIns="53767" rIns="107533" bIns="53767" rtlCol="0" anchor="ctr">
            <a:spAutoFit/>
          </a:bodyPr>
          <a:lstStyle/>
          <a:p>
            <a:pPr algn="ctr"/>
            <a:endParaRPr lang="zh-CN" altLang="en-US" sz="19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61945" y="1554782"/>
            <a:ext cx="607496" cy="6074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1" name="椭圆 140"/>
          <p:cNvSpPr/>
          <p:nvPr/>
        </p:nvSpPr>
        <p:spPr>
          <a:xfrm>
            <a:off x="7189004" y="78751"/>
            <a:ext cx="607496" cy="6074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87944" y="6508349"/>
            <a:ext cx="607496" cy="6074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9" name="文本框 123"/>
          <p:cNvSpPr txBox="1"/>
          <p:nvPr/>
        </p:nvSpPr>
        <p:spPr>
          <a:xfrm>
            <a:off x="8359647" y="710763"/>
            <a:ext cx="1489839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黑体" panose="02010609060101010101" pitchFamily="49" charset="-122"/>
              </a:rPr>
              <a:t>Device</a:t>
            </a:r>
            <a:endParaRPr lang="zh-CN" altLang="en-US" sz="19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sp>
        <p:nvSpPr>
          <p:cNvPr id="80" name="文本框 123"/>
          <p:cNvSpPr txBox="1"/>
          <p:nvPr/>
        </p:nvSpPr>
        <p:spPr>
          <a:xfrm>
            <a:off x="10385932" y="710763"/>
            <a:ext cx="1489839" cy="400972"/>
          </a:xfrm>
          <a:prstGeom prst="rect">
            <a:avLst/>
          </a:prstGeom>
          <a:noFill/>
        </p:spPr>
        <p:txBody>
          <a:bodyPr wrap="square" lIns="107533" tIns="53767" rIns="107533" bIns="53767" rtlCol="0">
            <a:spAutoFit/>
          </a:bodyPr>
          <a:lstStyle/>
          <a:p>
            <a:pPr algn="ctr"/>
            <a:r>
              <a:rPr lang="en-US" altLang="zh-CN" sz="19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黑体" panose="02010609060101010101" pitchFamily="49" charset="-122"/>
              </a:rPr>
              <a:t>Client</a:t>
            </a:r>
            <a:endParaRPr lang="zh-CN" altLang="en-US" sz="19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4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幼圆+Bookman Old Style">
      <a:majorFont>
        <a:latin typeface="Bookman Old Style"/>
        <a:ea typeface="幼圆"/>
        <a:cs typeface=""/>
      </a:majorFont>
      <a:minorFont>
        <a:latin typeface="Bookman Old Style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8923</TotalTime>
  <Words>28</Words>
  <Application>Microsoft Office PowerPoint</Application>
  <PresentationFormat>A3 纸张(297x420 毫米)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黑体</vt:lpstr>
      <vt:lpstr>宋体</vt:lpstr>
      <vt:lpstr>幼圆</vt:lpstr>
      <vt:lpstr>Arial</vt:lpstr>
      <vt:lpstr>Bookman Old Style</vt:lpstr>
      <vt:lpstr>Calibri</vt:lpstr>
      <vt:lpstr>Office 佈景主題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朱新锋</dc:creator>
  <cp:lastModifiedBy>Ting.Wong</cp:lastModifiedBy>
  <cp:revision>1617</cp:revision>
  <dcterms:created xsi:type="dcterms:W3CDTF">2015-10-13T11:27:00Z</dcterms:created>
  <dcterms:modified xsi:type="dcterms:W3CDTF">2019-01-18T03:20:51Z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