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70" r:id="rId4"/>
    <p:sldId id="271" r:id="rId5"/>
    <p:sldId id="273" r:id="rId6"/>
    <p:sldId id="272" r:id="rId7"/>
    <p:sldId id="274" r:id="rId8"/>
    <p:sldId id="257" r:id="rId9"/>
    <p:sldId id="275" r:id="rId10"/>
    <p:sldId id="267" r:id="rId11"/>
    <p:sldId id="276" r:id="rId12"/>
    <p:sldId id="262" r:id="rId13"/>
    <p:sldId id="258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4014" autoAdjust="0"/>
  </p:normalViewPr>
  <p:slideViewPr>
    <p:cSldViewPr>
      <p:cViewPr varScale="1">
        <p:scale>
          <a:sx n="61" d="100"/>
          <a:sy n="61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4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F70F2-1D2E-478D-813D-481924244844}" type="datetimeFigureOut">
              <a:rPr lang="vi-VN" smtClean="0"/>
              <a:pPr/>
              <a:t>18/03/2015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58A3-51D7-4C59-AD98-1ACDBE4E012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48647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66927-0F27-4170-918C-D3F28A15D62E}" type="datetimeFigureOut">
              <a:rPr lang="vi-VN" smtClean="0"/>
              <a:pPr/>
              <a:t>18/03/2015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F19E-7F58-4367-8BA3-47AE9F6115C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7908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EF19E-7F58-4367-8BA3-47AE9F6115C7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45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and highly extensible 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PythonBeginnerClass @loitd #pythonvietnam.info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EF19E-7F58-4367-8BA3-47AE9F6115C7}" type="slidenum">
              <a:rPr lang="vi-VN" smtClean="0"/>
              <a:pPr/>
              <a:t>8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243E-7804-458E-989F-593DCF28E51D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32D-5B50-4A52-B021-9F458E35D8AD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7EC-333B-4AF7-BF9C-373F31E46BA8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6EA8-F6FE-4AF0-AD65-6A4F7DD463E3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4F4D-8C24-4933-8BC1-BAA39C423BF4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15E1-C14C-45AB-A5A9-A66EFEAD60CE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7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8F18-9221-4070-9398-193962ED4076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6849-2BBF-4D4A-A6FC-2E1C1B1F014F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2D5C-6260-49EB-A248-CC0C2BB1BF52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C58-0874-46C9-93EA-9FE5040E7FC5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821-E442-4032-8C36-8AE329698170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2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78AB-F1A3-4522-B7CC-7B3C2660C075}" type="datetime1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PythonBeginnerClass @loitd #pythonvietnam.info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Pythonvietnam.info</a:t>
            </a:r>
          </a:p>
        </p:txBody>
      </p:sp>
    </p:spTree>
    <p:extLst>
      <p:ext uri="{BB962C8B-B14F-4D97-AF65-F5344CB8AC3E}">
        <p14:creationId xmlns:p14="http://schemas.microsoft.com/office/powerpoint/2010/main" val="33881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version?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2.x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Who’s using Python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(Why do we learn)?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administrators in monitoring systems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mining</a:t>
            </a:r>
          </a:p>
          <a:p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Hackers &amp; </a:t>
            </a:r>
            <a:r>
              <a:rPr lang="en-US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Pentester</a:t>
            </a:r>
            <a:endParaRPr lang="en-US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endParaRPr lang="en-US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 del   for   is   raise assert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from   lambda   return   break   else   global   not   try   class   except   if   or   while   continue   exec   import   pass   yield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ﬁnally   in   print   as  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“Hello world of python”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IDLE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vs interactive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thuật toán và code chương trình 18+: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Chào mừng người 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Hỏi năm 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người dùng nhỏ hơn 18 tuổi thì thông báo không đủ tuổi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đủ hoặc hơn 18 tuổi thì thông báo chào mừng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01: Giới thiệu ngôn ngữ lập trình Python.	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02: Biến, hằng và biểu thức trong python.	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03: Điều khiển luồng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04: List, Dictionary, Tuple &amp; String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05: Hàm và module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06: File I/O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07: Lập trình hướng đối tượng trong Python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08: Cơ sở dữ liệu trong Python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09: Cơ sở dữ liệu trong Python (tiếp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10: Web service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11: Web service (tiếp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12: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13: Networking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14: Networking (tiếp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Du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fb/groups/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pythonvn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6h30-8h30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&amp;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1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Guido Van Rossum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series “Monty Python’s Flying Circus”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scripting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PythonBeginnerClass</a:t>
            </a:r>
            <a:r>
              <a:rPr lang="en-US" dirty="0" smtClean="0"/>
              <a:t> @</a:t>
            </a:r>
            <a:r>
              <a:rPr lang="en-US" dirty="0" err="1" smtClean="0"/>
              <a:t>loitd</a:t>
            </a:r>
            <a:r>
              <a:rPr lang="en-US" dirty="0" smtClean="0"/>
              <a:t> #pythonvietnam.info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print("Hello, I'm Python!")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I'm Python!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Input, assignment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name = input('What is your name?\n')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print('Hi, %s.' % name)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name?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Python.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PythonBeginnerClass @loitd #pythonvietnam.info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0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12&quot;&gt;&lt;property id=&quot;20148&quot; value=&quot;5&quot;/&gt;&lt;property id=&quot;20300&quot; value=&quot;Slide 1 - &amp;quot;Giới thiệu Python&amp;quot;&quot;/&gt;&lt;property id=&quot;20307&quot; value=&quot;256&quot;/&gt;&lt;/object&gt;&lt;object type=&quot;3&quot; unique_id=&quot;10138&quot;&gt;&lt;property id=&quot;20148&quot; value=&quot;5&quot;/&gt;&lt;property id=&quot;20300&quot; value=&quot;Slide 8 - &amp;quot;Ngôn ngữ lập trình Python&amp;quot;&quot;/&gt;&lt;property id=&quot;20307&quot; value=&quot;257&quot;/&gt;&lt;/object&gt;&lt;object type=&quot;3&quot; unique_id=&quot;10139&quot;&gt;&lt;property id=&quot;20148&quot; value=&quot;5&quot;/&gt;&lt;property id=&quot;20300&quot; value=&quot;Slide 13 - &amp;quot;Who’s using Python (Why do we learn)?&amp;quot;&quot;/&gt;&lt;property id=&quot;20307&quot; value=&quot;258&quot;/&gt;&lt;/object&gt;&lt;object type=&quot;3&quot; unique_id=&quot;10220&quot;&gt;&lt;property id=&quot;20148&quot; value=&quot;5&quot;/&gt;&lt;property id=&quot;20300&quot; value=&quot;Slide 10 - &amp;quot;Ngôn ngữ lập trình Python&amp;quot;&quot;/&gt;&lt;property id=&quot;20307&quot; value=&quot;267&quot;/&gt;&lt;/object&gt;&lt;object type=&quot;3&quot; unique_id=&quot;10222&quot;&gt;&lt;property id=&quot;20148&quot; value=&quot;5&quot;/&gt;&lt;property id=&quot;20300&quot; value=&quot;Slide 12 - &amp;quot;Which version?&amp;quot;&quot;/&gt;&lt;property id=&quot;20307&quot; value=&quot;262&quot;/&gt;&lt;/object&gt;&lt;object type=&quot;3&quot; unique_id=&quot;10275&quot;&gt;&lt;property id=&quot;20148&quot; value=&quot;5&quot;/&gt;&lt;property id=&quot;20300&quot; value=&quot;Slide 2 - &amp;quot;Mục đích khóa học&amp;quot;&quot;/&gt;&lt;property id=&quot;20307&quot; value=&quot;269&quot;/&gt;&lt;/object&gt;&lt;object type=&quot;3&quot; unique_id=&quot;10332&quot;&gt;&lt;property id=&quot;20148&quot; value=&quot;5&quot;/&gt;&lt;property id=&quot;20300&quot; value=&quot;Slide 3 - &amp;quot;Chương trình học dự kiến&amp;quot;&quot;/&gt;&lt;property id=&quot;20307&quot; value=&quot;270&quot;/&gt;&lt;/object&gt;&lt;object type=&quot;3&quot; unique_id=&quot;10376&quot;&gt;&lt;property id=&quot;20148&quot; value=&quot;5&quot;/&gt;&lt;property id=&quot;20300&quot; value=&quot;Slide 4 - &amp;quot;Kết quả sau khóa học&amp;quot;&quot;/&gt;&lt;property id=&quot;20307&quot; value=&quot;271&quot;/&gt;&lt;/object&gt;&lt;object type=&quot;3&quot; unique_id=&quot;10497&quot;&gt;&lt;property id=&quot;20148&quot; value=&quot;5&quot;/&gt;&lt;property id=&quot;20300&quot; value=&quot;Slide 6 - &amp;quot;Chương trình máy tính&amp;quot;&quot;/&gt;&lt;property id=&quot;20307&quot; value=&quot;272&quot;/&gt;&lt;/object&gt;&lt;object type=&quot;3&quot; unique_id=&quot;10626&quot;&gt;&lt;property id=&quot;20148&quot; value=&quot;5&quot;/&gt;&lt;property id=&quot;20300&quot; value=&quot;Slide 5 - &amp;quot;Vận hành lớp học&amp;quot;&quot;/&gt;&lt;property id=&quot;20307&quot; value=&quot;273&quot;/&gt;&lt;/object&gt;&lt;object type=&quot;3&quot; unique_id=&quot;10985&quot;&gt;&lt;property id=&quot;20148&quot; value=&quot;5&quot;/&gt;&lt;property id=&quot;20300&quot; value=&quot;Slide 7 - &amp;quot;Chương trình máy tính&amp;quot;&quot;/&gt;&lt;property id=&quot;20307&quot; value=&quot;274&quot;/&gt;&lt;/object&gt;&lt;object type=&quot;3&quot; unique_id=&quot;11129&quot;&gt;&lt;property id=&quot;20148&quot; value=&quot;5&quot;/&gt;&lt;property id=&quot;20300&quot; value=&quot;Slide 9 - &amp;quot;Sample&amp;quot;&quot;/&gt;&lt;property id=&quot;20307&quot; value=&quot;275&quot;/&gt;&lt;/object&gt;&lt;object type=&quot;3&quot; unique_id=&quot;11130&quot;&gt;&lt;property id=&quot;20148&quot; value=&quot;5&quot;/&gt;&lt;property id=&quot;20300&quot; value=&quot;Slide 11 - &amp;quot;Ngôn ngữ lập trình Python&amp;quot;&quot;/&gt;&lt;property id=&quot;20307&quot; value=&quot;276&quot;/&gt;&lt;/object&gt;&lt;object type=&quot;3&quot; unique_id=&quot;11251&quot;&gt;&lt;property id=&quot;20148&quot; value=&quot;5&quot;/&gt;&lt;property id=&quot;20300&quot; value=&quot;Slide 14 - &amp;quot;Các từ dùng riêng&amp;quot;&quot;/&gt;&lt;property id=&quot;20307&quot; value=&quot;277&quot;/&gt;&lt;/object&gt;&lt;object type=&quot;3&quot; unique_id=&quot;11252&quot;&gt;&lt;property id=&quot;20148&quot; value=&quot;5&quot;/&gt;&lt;property id=&quot;20300&quot; value=&quot;Slide 15 - &amp;quot;Ứng dụng Helloworld&amp;quot;&quot;/&gt;&lt;property id=&quot;20307&quot; value=&quot;278&quot;/&gt;&lt;/object&gt;&lt;object type=&quot;3&quot; unique_id=&quot;11253&quot;&gt;&lt;property id=&quot;20148&quot; value=&quot;5&quot;/&gt;&lt;property id=&quot;20300&quot; value=&quot;Slide 16 - &amp;quot;Thực hành&amp;quot;&quot;/&gt;&lt;property id=&quot;20307&quot; value=&quot;279&quot;/&gt;&lt;/object&gt;&lt;object type=&quot;3&quot; unique_id=&quot;11441&quot;&gt;&lt;property id=&quot;20148&quot; value=&quot;5&quot;/&gt;&lt;property id=&quot;20300&quot; value=&quot;Slide 17 - &amp;quot;Python script vs interactive Python&amp;quot;&quot;/&gt;&lt;property id=&quot;20307&quot; value=&quot;280&quot;/&gt;&lt;/object&gt;&lt;object type=&quot;3&quot; unique_id=&quot;11518&quot;&gt;&lt;property id=&quot;20148&quot; value=&quot;5&quot;/&gt;&lt;property id=&quot;20300&quot; value=&quot;Slide 18 - &amp;quot;Một số ghi chú&amp;quot;&quot;/&gt;&lt;property id=&quot;20307&quot; value=&quot;281&quot;/&gt;&lt;/object&gt;&lt;object type=&quot;3&quot; unique_id=&quot;11579&quot;&gt;&lt;property id=&quot;20148&quot; value=&quot;5&quot;/&gt;&lt;property id=&quot;20300&quot; value=&quot;Slide 19 - &amp;quot;Bài tập&amp;quot;&quot;/&gt;&lt;property id=&quot;20307&quot; value=&quot;28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658</Words>
  <Application>Microsoft Office PowerPoint</Application>
  <PresentationFormat>On-screen Show (4:3)</PresentationFormat>
  <Paragraphs>139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Giới thiệu Python</vt:lpstr>
      <vt:lpstr>Mục đích khóa học</vt:lpstr>
      <vt:lpstr>Chương trình học dự kiến</vt:lpstr>
      <vt:lpstr>Kết quả sau khóa học</vt:lpstr>
      <vt:lpstr>Vận hành lớp học</vt:lpstr>
      <vt:lpstr>Chương trình máy tính</vt:lpstr>
      <vt:lpstr>Chương trình máy tính</vt:lpstr>
      <vt:lpstr>Ngôn ngữ lập trình Python</vt:lpstr>
      <vt:lpstr>Sample</vt:lpstr>
      <vt:lpstr>Ngôn ngữ lập trình Python</vt:lpstr>
      <vt:lpstr>Ngôn ngữ lập trình Python</vt:lpstr>
      <vt:lpstr>Which version?</vt:lpstr>
      <vt:lpstr>Who’s using Python (Why do we learn)?</vt:lpstr>
      <vt:lpstr>Các từ dùng riêng</vt:lpstr>
      <vt:lpstr>Ứng dụng Helloworld</vt:lpstr>
      <vt:lpstr>Thực hành</vt:lpstr>
      <vt:lpstr>Python script vs interactive Python</vt:lpstr>
      <vt:lpstr>Một số ghi chú</vt:lpstr>
      <vt:lpstr>Bài tập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loitd</dc:creator>
  <cp:lastModifiedBy>Loi Tran Duc</cp:lastModifiedBy>
  <cp:revision>92</cp:revision>
  <dcterms:created xsi:type="dcterms:W3CDTF">2006-08-16T00:00:00Z</dcterms:created>
  <dcterms:modified xsi:type="dcterms:W3CDTF">2015-03-18T08:01:47Z</dcterms:modified>
  <cp:contentStatus/>
</cp:coreProperties>
</file>