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B1AE-50BA-4C4B-A408-2F2D5015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A080D-8BA6-41A8-BBAF-CA2607F8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388C-30F0-4A63-AE00-65105499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CD50-46F7-41D5-AFE3-52E31951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95ED-13C1-4E5D-84F6-95A788E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07E1-84FB-4569-B0E8-2F329301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D26E-BBB3-4D34-9617-59E3A765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DD13-F971-42A0-BBC8-6DFDC06D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6772-FD27-46E7-9B54-E09A82B3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EC85-080C-4D2F-87B2-7B2187D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6258E-781E-45B7-B69A-C517F700B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34F92-E19A-49FC-921A-7078D279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FC2A-3EC0-4A89-ADDD-C3A9235E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FD27-7FE1-40E5-AFF9-4E41A103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DD19-A7BB-42C9-B567-5555F2CD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21DB-7BBA-4A39-8114-3B0F158C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284D-A659-4C08-96BA-8692A2D2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B128-56B0-41A6-831A-0453B055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C7D8-F5A2-4197-A429-397D6B5E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C853-E737-4D75-B303-25807AA9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DCA0-7D92-47C0-AA81-19353D98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CEE3-90EB-4381-837F-F62DE373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906C-E5E0-4EE2-8C67-EF53C0E3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7278-373A-49B1-BEC8-FB9BE83A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6824-3665-4888-AC53-28106E49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49BC-E331-4C91-8595-33F01579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BF0E-7CFF-4D44-A6FA-352EF3EFB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6DBB-8C75-4B82-AD75-1B0B5E6A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1C30-FB4B-4DA1-BA41-059EDAF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D5BF-EAC1-4A15-89CB-36999B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AF0B-D746-46E6-96C9-19389B9F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162-55B3-4147-B77D-81A00969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1A02-DFE2-4D63-B77A-3041CCD0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2A95-EFEC-4179-8FC3-31222D15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4B5AE-C0FF-4B71-AEAD-D8C1BA94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9F9E-5750-42CD-BD9A-2ABC74E2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4868C-6684-4F77-BA4D-DA7DB7A6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A834D-3B33-4C5B-9B14-A1C41D47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99A00-E5E5-4E74-BC23-536CFA6E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8053-F3B8-4BDC-A275-C7F2104B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9E9DD-B8A1-49E1-B607-9C3A9F4B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91BC-72F1-4E9D-80A0-FFDF6CA5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3EDBF-AA41-4809-A92D-885F3629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16784-D867-4517-A2BA-ABF47A2B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07BD3-733A-4174-A799-AA8F4C6D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3B0B5-CABF-47AB-8949-478DEE93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30A-6EA6-4302-BD2C-8F0CB7A9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00D6-73C9-4B3F-9936-6BC73C20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D2A7C-959E-4A3E-B998-E0243C6F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8CE0-ED66-43E3-B0CF-7F425CA9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CA62-C720-49C1-94F2-856C0A6F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2D71C-1E86-4099-8E6F-DA1A243B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0088-4623-4C2B-A7CB-5FB9F52D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FBBC1-02C9-40A4-9837-9CFB3B2C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64ED-C8E2-442D-A5E7-67D63FDB2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8C19D-7DCA-4E3C-A96A-75C038C9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C933-2B61-41D1-ADFD-4694B77A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B8EA-DCC6-43B4-BA72-1F950F10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A767A-FB40-47F7-AF6C-A7F8FF6F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A060-3700-42D2-B32C-B8333F94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DB11-A99F-418D-9AB3-7AC9BD037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54F3-EF5F-4E4D-8FF9-0B59327A054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01DA-0A6A-4828-96D6-6448342EF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6F11-5AD9-48A7-9CD9-ADF1B8A35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B25D-7738-416E-8BB9-9F141C7F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0DF5-B1A4-43E7-BA0C-BDC819860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BTVN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AE9B6-5A1F-426E-8544-D7550D440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PHẠM TUẤN DƯƠNG</a:t>
            </a:r>
          </a:p>
        </p:txBody>
      </p:sp>
    </p:spTree>
    <p:extLst>
      <p:ext uri="{BB962C8B-B14F-4D97-AF65-F5344CB8AC3E}">
        <p14:creationId xmlns:p14="http://schemas.microsoft.com/office/powerpoint/2010/main" val="31300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2F426-4417-4890-BFE9-BE256227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8" y="1061905"/>
            <a:ext cx="10923358" cy="5478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3F3789-AD61-4DE0-B89C-8ABF87A1A690}"/>
              </a:ext>
            </a:extLst>
          </p:cNvPr>
          <p:cNvSpPr txBox="1"/>
          <p:nvPr/>
        </p:nvSpPr>
        <p:spPr>
          <a:xfrm>
            <a:off x="1054359" y="475861"/>
            <a:ext cx="180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Tải và cài máy ảo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BDE0C-0F65-481F-B7F2-574D3C099344}"/>
              </a:ext>
            </a:extLst>
          </p:cNvPr>
          <p:cNvSpPr txBox="1"/>
          <p:nvPr/>
        </p:nvSpPr>
        <p:spPr>
          <a:xfrm>
            <a:off x="858416" y="606490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Clone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BAD09-0727-4DEF-864F-300E8826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1236397"/>
            <a:ext cx="9302620" cy="50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51A2A-F227-4A4D-87D0-B0D1C6CA6788}"/>
              </a:ext>
            </a:extLst>
          </p:cNvPr>
          <p:cNvSpPr txBox="1"/>
          <p:nvPr/>
        </p:nvSpPr>
        <p:spPr>
          <a:xfrm>
            <a:off x="942392" y="839755"/>
            <a:ext cx="332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Phần cơ sở dữ liệu copy của thầy: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1457D-2A52-4DDF-897B-BCB97DE7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37" y="1517405"/>
            <a:ext cx="3651598" cy="49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D033A-4F68-401E-9167-D408770EF3F6}"/>
              </a:ext>
            </a:extLst>
          </p:cNvPr>
          <p:cNvSpPr txBox="1"/>
          <p:nvPr/>
        </p:nvSpPr>
        <p:spPr>
          <a:xfrm>
            <a:off x="699796" y="653143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Chạy trên vs: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9E478-10DB-4EB8-A8FF-940674FB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1027913"/>
            <a:ext cx="10039739" cy="5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380D8-729D-4C6B-A600-96801AD36555}"/>
              </a:ext>
            </a:extLst>
          </p:cNvPr>
          <p:cNvSpPr txBox="1"/>
          <p:nvPr/>
        </p:nvSpPr>
        <p:spPr>
          <a:xfrm>
            <a:off x="951722" y="531845"/>
            <a:ext cx="595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Chạy iis trên máy thật: nhưng e không hiện database của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151A0-527F-42C5-AD49-1BECC6EBB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061519"/>
            <a:ext cx="9862457" cy="518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68A1E-07AD-4A43-B20A-38EAE87F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96" t="10741" r="19045" b="17787"/>
          <a:stretch/>
        </p:blipFill>
        <p:spPr>
          <a:xfrm>
            <a:off x="5744547" y="2339812"/>
            <a:ext cx="6251510" cy="44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0F3A3-1678-430D-BB2C-A2C39158C01F}"/>
              </a:ext>
            </a:extLst>
          </p:cNvPr>
          <p:cNvSpPr txBox="1"/>
          <p:nvPr/>
        </p:nvSpPr>
        <p:spPr>
          <a:xfrm>
            <a:off x="1091682" y="839755"/>
            <a:ext cx="206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Chạy iis trên máy ảo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61A97-1220-4990-865A-2F4B4BEC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1162920"/>
            <a:ext cx="10534262" cy="55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5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3CC51-B425-489D-8942-0F0813D0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533635"/>
            <a:ext cx="12192000" cy="6499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F75A7-701A-4EAB-A687-B31C56C202CC}"/>
              </a:ext>
            </a:extLst>
          </p:cNvPr>
          <p:cNvSpPr txBox="1"/>
          <p:nvPr/>
        </p:nvSpPr>
        <p:spPr>
          <a:xfrm>
            <a:off x="429208" y="16430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Nó cũng không hiện như máy thật ạ </a:t>
            </a:r>
          </a:p>
        </p:txBody>
      </p:sp>
    </p:spTree>
    <p:extLst>
      <p:ext uri="{BB962C8B-B14F-4D97-AF65-F5344CB8AC3E}">
        <p14:creationId xmlns:p14="http://schemas.microsoft.com/office/powerpoint/2010/main" val="202010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BTVN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BTVN</dc:title>
  <dc:creator>tuấn dương phạm</dc:creator>
  <cp:lastModifiedBy>tuấn dương phạm</cp:lastModifiedBy>
  <cp:revision>1</cp:revision>
  <dcterms:created xsi:type="dcterms:W3CDTF">2023-09-18T03:56:39Z</dcterms:created>
  <dcterms:modified xsi:type="dcterms:W3CDTF">2023-09-18T04:23:08Z</dcterms:modified>
</cp:coreProperties>
</file>