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3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2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39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6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17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3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4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FFCC-938D-4DCE-85F4-809200D30D94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06F2-C815-4D8B-80CA-575749DE3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7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5207" y="14388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Упражнения , развивающие мышечно-суставной аппарат плечевого пояса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34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61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476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Широкоэкранный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Упражнения , развивающие мышечно-суставной аппарат плечевого пояса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, развивающие мышечно-суставной аппарат плечевого пояса </dc:title>
  <dc:creator>Chenkens leeroy</dc:creator>
  <cp:lastModifiedBy>Chenkens leeroy</cp:lastModifiedBy>
  <cp:revision>2</cp:revision>
  <dcterms:created xsi:type="dcterms:W3CDTF">2021-10-23T12:51:52Z</dcterms:created>
  <dcterms:modified xsi:type="dcterms:W3CDTF">2021-10-23T13:02:14Z</dcterms:modified>
</cp:coreProperties>
</file>