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57" r:id="rId5"/>
    <p:sldId id="258" r:id="rId6"/>
    <p:sldId id="260" r:id="rId7"/>
    <p:sldId id="272" r:id="rId8"/>
    <p:sldId id="273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BC20-0F28-4D5E-83DE-901157FF586D}" type="datetimeFigureOut">
              <a:rPr lang="ru-RU" smtClean="0"/>
              <a:t>07.09.2021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2B9F9-A5BF-4552-91A0-C8F995DE04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19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BC20-0F28-4D5E-83DE-901157FF586D}" type="datetimeFigureOut">
              <a:rPr lang="ru-RU" smtClean="0"/>
              <a:t>07.09.2021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2B9F9-A5BF-4552-91A0-C8F995DE04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0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BC20-0F28-4D5E-83DE-901157FF586D}" type="datetimeFigureOut">
              <a:rPr lang="ru-RU" smtClean="0"/>
              <a:t>07.09.2021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2B9F9-A5BF-4552-91A0-C8F995DE04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8251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BC20-0F28-4D5E-83DE-901157FF586D}" type="datetimeFigureOut">
              <a:rPr lang="ru-RU" smtClean="0"/>
              <a:t>07.09.2021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2B9F9-A5BF-4552-91A0-C8F995DE04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502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BC20-0F28-4D5E-83DE-901157FF586D}" type="datetimeFigureOut">
              <a:rPr lang="ru-RU" smtClean="0"/>
              <a:t>07.09.2021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2B9F9-A5BF-4552-91A0-C8F995DE04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395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BC20-0F28-4D5E-83DE-901157FF586D}" type="datetimeFigureOut">
              <a:rPr lang="ru-RU" smtClean="0"/>
              <a:t>07.09.2021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2B9F9-A5BF-4552-91A0-C8F995DE04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8749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BC20-0F28-4D5E-83DE-901157FF586D}" type="datetimeFigureOut">
              <a:rPr lang="ru-RU" smtClean="0"/>
              <a:t>07.09.2021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2B9F9-A5BF-4552-91A0-C8F995DE04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09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BC20-0F28-4D5E-83DE-901157FF586D}" type="datetimeFigureOut">
              <a:rPr lang="ru-RU" smtClean="0"/>
              <a:t>07.09.2021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2B9F9-A5BF-4552-91A0-C8F995DE04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3644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BC20-0F28-4D5E-83DE-901157FF586D}" type="datetimeFigureOut">
              <a:rPr lang="ru-RU" smtClean="0"/>
              <a:t>07.09.2021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2B9F9-A5BF-4552-91A0-C8F995DE04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18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BC20-0F28-4D5E-83DE-901157FF586D}" type="datetimeFigureOut">
              <a:rPr lang="ru-RU" smtClean="0"/>
              <a:t>07.09.2021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2B9F9-A5BF-4552-91A0-C8F995DE04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4403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BC20-0F28-4D5E-83DE-901157FF586D}" type="datetimeFigureOut">
              <a:rPr lang="ru-RU" smtClean="0"/>
              <a:t>07.09.2021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2B9F9-A5BF-4552-91A0-C8F995DE04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988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1BC20-0F28-4D5E-83DE-901157FF586D}" type="datetimeFigureOut">
              <a:rPr lang="ru-RU" smtClean="0"/>
              <a:t>07.09.2021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2B9F9-A5BF-4552-91A0-C8F995DE04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282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Особенности спутниковых систем </a:t>
            </a:r>
            <a:r>
              <a:rPr lang="en-US" dirty="0"/>
              <a:t>SDH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422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Основным препятствием для передачи широкополосного сигнала STM-1 через спутник является то, что стандартная ширина полосы спутниковых транспондеров составляет 36 и 72 МГц. Она не позволяет передавать (даже при использовании современных спутниковых модемов с квадратурной модуляцией, например, 16QAM) не только сигналы SDH STM-1, но и PDH E4 (несмотря на формальную возможность его передачи при использовании модуляции 16QAM, позволяющий примерно в 2 раза сжать требуемую полосу частот передачи). На практике до недавнего времени ограничивались передачей сигналов PDH ЕЗ через транспондер 36 МГц, или ТЗ через транспондер 72 МГц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512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718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Основной частью спутниковой сети SDH является спутниковая цифровая, секция MS, представленная на </a:t>
            </a:r>
            <a:r>
              <a:rPr lang="ru-RU" dirty="0" smtClean="0"/>
              <a:t>рисунке </a:t>
            </a:r>
            <a:r>
              <a:rPr lang="ru-RU" dirty="0" smtClean="0"/>
              <a:t>двумя (левой и правой) секциями SS, ограниченными спутниковыми регенераторными терминалами SRT, между которыми расположен собственно спутниковый сегмент.</a:t>
            </a:r>
            <a:endParaRPr lang="ru-RU" dirty="0"/>
          </a:p>
        </p:txBody>
      </p:sp>
      <p:pic>
        <p:nvPicPr>
          <p:cNvPr id="5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861" y="2159049"/>
            <a:ext cx="6576918" cy="469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41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31885"/>
            <a:ext cx="12192000" cy="445367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При реализации спутниковой сети SDH (в отличие от радиорелейной) сталкиваются с некоторыми характерными проблемами. Так, общей проблемой является проблема синхронизации. Синхронизация нарушается не только из-за увеличенного дрожания и дрейфа фазы на спутниковом тракте, но и из-за наличия эффекта Доплера, полное устранение которого возможно только в том случае, если имеется возможность выделения вызванных им изменений из общего дрейфа синхросигнала. Другая проблема связана с передачей </a:t>
            </a:r>
            <a:r>
              <a:rPr lang="ru-RU" dirty="0" smtClean="0"/>
              <a:t>заголовков SOH, если </a:t>
            </a:r>
            <a:r>
              <a:rPr lang="ru-RU" dirty="0" smtClean="0"/>
              <a:t>используются </a:t>
            </a:r>
            <a:r>
              <a:rPr lang="ru-RU" dirty="0" smtClean="0"/>
              <a:t>спец. модули</a:t>
            </a:r>
            <a:endParaRPr lang="ru-RU" dirty="0"/>
          </a:p>
        </p:txBody>
      </p:sp>
      <p:pic>
        <p:nvPicPr>
          <p:cNvPr id="3076" name="Picture 4" descr="https://present5.com/presentation/-76595671_382240074/image-4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57"/>
          <a:stretch/>
        </p:blipFill>
        <p:spPr bwMode="auto">
          <a:xfrm>
            <a:off x="3204674" y="3273575"/>
            <a:ext cx="5782652" cy="341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636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Технология</a:t>
            </a:r>
            <a:r>
              <a:rPr lang="ru-RU" dirty="0"/>
              <a:t> </a:t>
            </a:r>
            <a:r>
              <a:rPr lang="ru-RU" b="1" dirty="0"/>
              <a:t>SONET</a:t>
            </a:r>
            <a:r>
              <a:rPr lang="ru-RU" dirty="0"/>
              <a:t>/</a:t>
            </a:r>
            <a:r>
              <a:rPr lang="ru-RU" b="1" dirty="0"/>
              <a:t>SDH</a:t>
            </a:r>
            <a:r>
              <a:rPr lang="ru-RU" dirty="0"/>
              <a:t> очень экономично решает задачу мультиплексирования и коммутации потоков различной скорости, поэтому сегодня она, несмотря на невозможность динамического перераспределения пропускной способности между абонентскими каналами, является наиболее распространенной </a:t>
            </a:r>
            <a:r>
              <a:rPr lang="ru-RU" b="1" dirty="0"/>
              <a:t>технологией</a:t>
            </a:r>
            <a:r>
              <a:rPr lang="ru-RU" dirty="0"/>
              <a:t> создания первичных сетей.</a:t>
            </a:r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8398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https://www.ok-t.ru/studopediaru/baza3/351587556249.files/image02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210" y="584933"/>
            <a:ext cx="5610225" cy="588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576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Технология SONET/SDH не ограничивается использованием только ВОК в качестве среды передачи. В последнее время для организации радиорелейных линейных сетей SONET/SDH широкое распространение получило использование не только радиоканалов, но и спутниковых каналов для передачи специально сформированных спутниковых модулей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9915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Структурные схемы мультиплексных секций радиорелейных (РРЛ) и спутниковых линейных систем связи, реализующих топологию "точка-точка" и использующих технологию SDH для передачи сигнала, приведены на рисунке. Эти секции могут быть использованы как цифровые секции, связывающие, например, две транспортные сети SDH или два сегмента такой сети.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3546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4360984"/>
            <a:ext cx="12332677" cy="4066810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456" y="632993"/>
            <a:ext cx="7895762" cy="564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386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Наличие двух типов интерфейсов: приборного (RREI) и эфирного (RRAI). Аналогично спутниковая MS (SS) отличается от волоконно-оптической тем, что вместо окончаний OLT используются линейные окончания LT, вместо регенераторов OR - спутниковые регенераторные терминалы SRT, а взаимодействие между SRT осуществляется через спутниковые эфирные интерфейсы SAI, а не интерфейсы OLI. Характерным также является наличие двух типов интерфейсов: приборного (SEI), совпадающего (для ВОК) с OLI, и эфирного (SA1).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2744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OS - </a:t>
            </a:r>
            <a:r>
              <a:rPr lang="ru-RU" dirty="0" err="1" smtClean="0"/>
              <a:t>интраофисная</a:t>
            </a:r>
            <a:r>
              <a:rPr lang="ru-RU" dirty="0" smtClean="0"/>
              <a:t> секция - интерфейсная секция, которая в общем случае эквивалентна интерфейсу G.703; NNI- интерфейс сетевого узла - физический интерфейс между любыми сетевыми SDH узлами, может быть ассоциирован с IOS; NNRP - эталонная точка сетевого узла - эталонная точка между окончанием MS и модельной функцией связи с виртуальным контейнером верхнего уровня HOVC или точка между двумя непосредственно связанными MS.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3267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 отличие от радиорелейных линий, уже использующих STM-1 с начале 90-х годов, спутниковые сегменты сетей SDH стали эксплуатироваться относительно недавно, учитывая, что первые варианты стандартов [126, 378], касающихся созданию спутниковых сегментов сетей SDH, появились в 1994-95 гг. </a:t>
            </a:r>
            <a:endParaRPr lang="ru-RU" dirty="0"/>
          </a:p>
        </p:txBody>
      </p:sp>
      <p:pic>
        <p:nvPicPr>
          <p:cNvPr id="2050" name="Picture 2" descr="https://cf.ppt-online.org/files1/slide/d/dB0uFUNG91lHxqA7M3ykiCpWswPVJceoET6g8LvzbY/slide-3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" t="12035" b="11423"/>
          <a:stretch/>
        </p:blipFill>
        <p:spPr bwMode="auto">
          <a:xfrm>
            <a:off x="2540977" y="2775435"/>
            <a:ext cx="6767146" cy="388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1311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507</Words>
  <Application>Microsoft Office PowerPoint</Application>
  <PresentationFormat>Широкоэкранный</PresentationFormat>
  <Paragraphs>11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Особенности спутниковых систем SDH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Chenkens leeroy</dc:creator>
  <cp:lastModifiedBy>Chenkens leeroy</cp:lastModifiedBy>
  <cp:revision>5</cp:revision>
  <dcterms:created xsi:type="dcterms:W3CDTF">2021-09-07T05:53:13Z</dcterms:created>
  <dcterms:modified xsi:type="dcterms:W3CDTF">2021-09-07T06:32:24Z</dcterms:modified>
</cp:coreProperties>
</file>