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7" r:id="rId2"/>
    <p:sldId id="256" r:id="rId3"/>
    <p:sldId id="271" r:id="rId4"/>
    <p:sldId id="273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1" r:id="rId15"/>
    <p:sldId id="263" r:id="rId16"/>
    <p:sldId id="264" r:id="rId17"/>
    <p:sldId id="266" r:id="rId18"/>
    <p:sldId id="267" r:id="rId19"/>
    <p:sldId id="268" r:id="rId20"/>
    <p:sldId id="265" r:id="rId21"/>
    <p:sldId id="270" r:id="rId22"/>
    <p:sldId id="269" r:id="rId23"/>
    <p:sldId id="282" r:id="rId24"/>
    <p:sldId id="26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4747"/>
    <a:srgbClr val="BDBA81"/>
    <a:srgbClr val="6B935B"/>
    <a:srgbClr val="69A0BB"/>
    <a:srgbClr val="9D6BB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D07C7B-F0A8-44E3-858E-6F10C64459F8}" v="8" dt="2024-06-18T18:30:55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gegger Valentin - s2310307016" userId="c3768bcc-adb3-484d-9ecc-f21554ad6dce" providerId="ADAL" clId="{44D07C7B-F0A8-44E3-858E-6F10C64459F8}"/>
    <pc:docChg chg="undo custSel addSld delSld modSld">
      <pc:chgData name="Langegger Valentin - s2310307016" userId="c3768bcc-adb3-484d-9ecc-f21554ad6dce" providerId="ADAL" clId="{44D07C7B-F0A8-44E3-858E-6F10C64459F8}" dt="2024-06-21T20:05:33.230" v="1662" actId="20577"/>
      <pc:docMkLst>
        <pc:docMk/>
      </pc:docMkLst>
      <pc:sldChg chg="modSp mod">
        <pc:chgData name="Langegger Valentin - s2310307016" userId="c3768bcc-adb3-484d-9ecc-f21554ad6dce" providerId="ADAL" clId="{44D07C7B-F0A8-44E3-858E-6F10C64459F8}" dt="2024-06-18T18:31:03.049" v="1585" actId="3626"/>
        <pc:sldMkLst>
          <pc:docMk/>
          <pc:sldMk cId="2050878775" sldId="262"/>
        </pc:sldMkLst>
        <pc:spChg chg="mod">
          <ac:chgData name="Langegger Valentin - s2310307016" userId="c3768bcc-adb3-484d-9ecc-f21554ad6dce" providerId="ADAL" clId="{44D07C7B-F0A8-44E3-858E-6F10C64459F8}" dt="2024-06-18T18:31:03.049" v="1585" actId="3626"/>
          <ac:spMkLst>
            <pc:docMk/>
            <pc:sldMk cId="2050878775" sldId="262"/>
            <ac:spMk id="3" creationId="{42D07A28-9A67-2264-DE01-C5D1B6EDF3B0}"/>
          </ac:spMkLst>
        </pc:spChg>
      </pc:sldChg>
      <pc:sldChg chg="modSp new mod">
        <pc:chgData name="Langegger Valentin - s2310307016" userId="c3768bcc-adb3-484d-9ecc-f21554ad6dce" providerId="ADAL" clId="{44D07C7B-F0A8-44E3-858E-6F10C64459F8}" dt="2024-06-21T20:04:49.743" v="1660" actId="20577"/>
        <pc:sldMkLst>
          <pc:docMk/>
          <pc:sldMk cId="3352256326" sldId="271"/>
        </pc:sldMkLst>
        <pc:spChg chg="mod">
          <ac:chgData name="Langegger Valentin - s2310307016" userId="c3768bcc-adb3-484d-9ecc-f21554ad6dce" providerId="ADAL" clId="{44D07C7B-F0A8-44E3-858E-6F10C64459F8}" dt="2024-06-18T15:47:18.606" v="30" actId="20577"/>
          <ac:spMkLst>
            <pc:docMk/>
            <pc:sldMk cId="3352256326" sldId="271"/>
            <ac:spMk id="2" creationId="{622BEE68-D4B6-1A5D-1B88-FFA9EE7514AC}"/>
          </ac:spMkLst>
        </pc:spChg>
        <pc:spChg chg="mod">
          <ac:chgData name="Langegger Valentin - s2310307016" userId="c3768bcc-adb3-484d-9ecc-f21554ad6dce" providerId="ADAL" clId="{44D07C7B-F0A8-44E3-858E-6F10C64459F8}" dt="2024-06-21T20:04:49.743" v="1660" actId="20577"/>
          <ac:spMkLst>
            <pc:docMk/>
            <pc:sldMk cId="3352256326" sldId="271"/>
            <ac:spMk id="3" creationId="{6C23710C-D174-0FC1-60FF-8790C85DE36F}"/>
          </ac:spMkLst>
        </pc:spChg>
      </pc:sldChg>
      <pc:sldChg chg="new del">
        <pc:chgData name="Langegger Valentin - s2310307016" userId="c3768bcc-adb3-484d-9ecc-f21554ad6dce" providerId="ADAL" clId="{44D07C7B-F0A8-44E3-858E-6F10C64459F8}" dt="2024-06-18T15:46:52.794" v="1" actId="47"/>
        <pc:sldMkLst>
          <pc:docMk/>
          <pc:sldMk cId="3912075723" sldId="271"/>
        </pc:sldMkLst>
      </pc:sldChg>
      <pc:sldChg chg="addSp delSp modSp new mod">
        <pc:chgData name="Langegger Valentin - s2310307016" userId="c3768bcc-adb3-484d-9ecc-f21554ad6dce" providerId="ADAL" clId="{44D07C7B-F0A8-44E3-858E-6F10C64459F8}" dt="2024-06-18T15:51:21.203" v="289" actId="20577"/>
        <pc:sldMkLst>
          <pc:docMk/>
          <pc:sldMk cId="2367073176" sldId="272"/>
        </pc:sldMkLst>
        <pc:spChg chg="mod">
          <ac:chgData name="Langegger Valentin - s2310307016" userId="c3768bcc-adb3-484d-9ecc-f21554ad6dce" providerId="ADAL" clId="{44D07C7B-F0A8-44E3-858E-6F10C64459F8}" dt="2024-06-18T15:51:21.203" v="289" actId="20577"/>
          <ac:spMkLst>
            <pc:docMk/>
            <pc:sldMk cId="2367073176" sldId="272"/>
            <ac:spMk id="2" creationId="{E793A25D-DA5C-2CC4-86E2-AC1C31DDB28C}"/>
          </ac:spMkLst>
        </pc:spChg>
        <pc:spChg chg="del">
          <ac:chgData name="Langegger Valentin - s2310307016" userId="c3768bcc-adb3-484d-9ecc-f21554ad6dce" providerId="ADAL" clId="{44D07C7B-F0A8-44E3-858E-6F10C64459F8}" dt="2024-06-18T15:49:49.384" v="112" actId="478"/>
          <ac:spMkLst>
            <pc:docMk/>
            <pc:sldMk cId="2367073176" sldId="272"/>
            <ac:spMk id="3" creationId="{C5B4ABC9-3E26-4B39-6243-06193814F0B1}"/>
          </ac:spMkLst>
        </pc:spChg>
        <pc:picChg chg="add mod">
          <ac:chgData name="Langegger Valentin - s2310307016" userId="c3768bcc-adb3-484d-9ecc-f21554ad6dce" providerId="ADAL" clId="{44D07C7B-F0A8-44E3-858E-6F10C64459F8}" dt="2024-06-18T15:49:05.152" v="81" actId="1076"/>
          <ac:picMkLst>
            <pc:docMk/>
            <pc:sldMk cId="2367073176" sldId="272"/>
            <ac:picMk id="4" creationId="{5A780290-3B28-2330-D8C2-D5EC3FCC45DF}"/>
          </ac:picMkLst>
        </pc:picChg>
      </pc:sldChg>
      <pc:sldChg chg="modSp new mod">
        <pc:chgData name="Langegger Valentin - s2310307016" userId="c3768bcc-adb3-484d-9ecc-f21554ad6dce" providerId="ADAL" clId="{44D07C7B-F0A8-44E3-858E-6F10C64459F8}" dt="2024-06-21T20:05:33.230" v="1662" actId="20577"/>
        <pc:sldMkLst>
          <pc:docMk/>
          <pc:sldMk cId="937609276" sldId="273"/>
        </pc:sldMkLst>
        <pc:spChg chg="mod">
          <ac:chgData name="Langegger Valentin - s2310307016" userId="c3768bcc-adb3-484d-9ecc-f21554ad6dce" providerId="ADAL" clId="{44D07C7B-F0A8-44E3-858E-6F10C64459F8}" dt="2024-06-18T15:50:55.512" v="277" actId="790"/>
          <ac:spMkLst>
            <pc:docMk/>
            <pc:sldMk cId="937609276" sldId="273"/>
            <ac:spMk id="2" creationId="{AB28C046-B05F-6B38-6F7A-AA95EA5C85EA}"/>
          </ac:spMkLst>
        </pc:spChg>
        <pc:spChg chg="mod">
          <ac:chgData name="Langegger Valentin - s2310307016" userId="c3768bcc-adb3-484d-9ecc-f21554ad6dce" providerId="ADAL" clId="{44D07C7B-F0A8-44E3-858E-6F10C64459F8}" dt="2024-06-21T20:05:33.230" v="1662" actId="20577"/>
          <ac:spMkLst>
            <pc:docMk/>
            <pc:sldMk cId="937609276" sldId="273"/>
            <ac:spMk id="3" creationId="{D537D221-A59C-3142-9D41-9D17C9D1E4E9}"/>
          </ac:spMkLst>
        </pc:spChg>
      </pc:sldChg>
      <pc:sldChg chg="modSp new mod">
        <pc:chgData name="Langegger Valentin - s2310307016" userId="c3768bcc-adb3-484d-9ecc-f21554ad6dce" providerId="ADAL" clId="{44D07C7B-F0A8-44E3-858E-6F10C64459F8}" dt="2024-06-20T18:35:05.887" v="1588" actId="20577"/>
        <pc:sldMkLst>
          <pc:docMk/>
          <pc:sldMk cId="399275025" sldId="274"/>
        </pc:sldMkLst>
        <pc:spChg chg="mod">
          <ac:chgData name="Langegger Valentin - s2310307016" userId="c3768bcc-adb3-484d-9ecc-f21554ad6dce" providerId="ADAL" clId="{44D07C7B-F0A8-44E3-858E-6F10C64459F8}" dt="2024-06-18T16:28:05.411" v="307" actId="122"/>
          <ac:spMkLst>
            <pc:docMk/>
            <pc:sldMk cId="399275025" sldId="274"/>
            <ac:spMk id="2" creationId="{2107C325-1745-F3BE-8284-0213A581C330}"/>
          </ac:spMkLst>
        </pc:spChg>
        <pc:spChg chg="mod">
          <ac:chgData name="Langegger Valentin - s2310307016" userId="c3768bcc-adb3-484d-9ecc-f21554ad6dce" providerId="ADAL" clId="{44D07C7B-F0A8-44E3-858E-6F10C64459F8}" dt="2024-06-20T18:35:05.887" v="1588" actId="20577"/>
          <ac:spMkLst>
            <pc:docMk/>
            <pc:sldMk cId="399275025" sldId="274"/>
            <ac:spMk id="3" creationId="{6D01F132-007F-5404-6C0D-C0765697469D}"/>
          </ac:spMkLst>
        </pc:spChg>
      </pc:sldChg>
      <pc:sldChg chg="modSp new mod">
        <pc:chgData name="Langegger Valentin - s2310307016" userId="c3768bcc-adb3-484d-9ecc-f21554ad6dce" providerId="ADAL" clId="{44D07C7B-F0A8-44E3-858E-6F10C64459F8}" dt="2024-06-18T16:31:44.896" v="609" actId="20577"/>
        <pc:sldMkLst>
          <pc:docMk/>
          <pc:sldMk cId="2430631305" sldId="275"/>
        </pc:sldMkLst>
        <pc:spChg chg="mod">
          <ac:chgData name="Langegger Valentin - s2310307016" userId="c3768bcc-adb3-484d-9ecc-f21554ad6dce" providerId="ADAL" clId="{44D07C7B-F0A8-44E3-858E-6F10C64459F8}" dt="2024-06-18T16:30:31.961" v="441" actId="122"/>
          <ac:spMkLst>
            <pc:docMk/>
            <pc:sldMk cId="2430631305" sldId="275"/>
            <ac:spMk id="2" creationId="{33580BEF-90D5-ED4F-311A-CE59F017276D}"/>
          </ac:spMkLst>
        </pc:spChg>
        <pc:spChg chg="mod">
          <ac:chgData name="Langegger Valentin - s2310307016" userId="c3768bcc-adb3-484d-9ecc-f21554ad6dce" providerId="ADAL" clId="{44D07C7B-F0A8-44E3-858E-6F10C64459F8}" dt="2024-06-18T16:31:44.896" v="609" actId="20577"/>
          <ac:spMkLst>
            <pc:docMk/>
            <pc:sldMk cId="2430631305" sldId="275"/>
            <ac:spMk id="3" creationId="{7340F12B-380C-6AA8-F5FB-649AA5B89434}"/>
          </ac:spMkLst>
        </pc:spChg>
      </pc:sldChg>
      <pc:sldChg chg="modSp new del mod">
        <pc:chgData name="Langegger Valentin - s2310307016" userId="c3768bcc-adb3-484d-9ecc-f21554ad6dce" providerId="ADAL" clId="{44D07C7B-F0A8-44E3-858E-6F10C64459F8}" dt="2024-06-18T16:31:30.960" v="559" actId="47"/>
        <pc:sldMkLst>
          <pc:docMk/>
          <pc:sldMk cId="118706450" sldId="276"/>
        </pc:sldMkLst>
        <pc:spChg chg="mod">
          <ac:chgData name="Langegger Valentin - s2310307016" userId="c3768bcc-adb3-484d-9ecc-f21554ad6dce" providerId="ADAL" clId="{44D07C7B-F0A8-44E3-858E-6F10C64459F8}" dt="2024-06-18T16:30:52.586" v="474" actId="122"/>
          <ac:spMkLst>
            <pc:docMk/>
            <pc:sldMk cId="118706450" sldId="276"/>
            <ac:spMk id="2" creationId="{C570D1D7-383C-A2CF-7D6F-0A93F8F9821D}"/>
          </ac:spMkLst>
        </pc:spChg>
        <pc:spChg chg="mod">
          <ac:chgData name="Langegger Valentin - s2310307016" userId="c3768bcc-adb3-484d-9ecc-f21554ad6dce" providerId="ADAL" clId="{44D07C7B-F0A8-44E3-858E-6F10C64459F8}" dt="2024-06-18T16:31:19.715" v="558" actId="20577"/>
          <ac:spMkLst>
            <pc:docMk/>
            <pc:sldMk cId="118706450" sldId="276"/>
            <ac:spMk id="3" creationId="{B39FF400-1890-1E0A-B238-F431F70DC088}"/>
          </ac:spMkLst>
        </pc:spChg>
      </pc:sldChg>
      <pc:sldChg chg="addSp delSp modSp new mod">
        <pc:chgData name="Langegger Valentin - s2310307016" userId="c3768bcc-adb3-484d-9ecc-f21554ad6dce" providerId="ADAL" clId="{44D07C7B-F0A8-44E3-858E-6F10C64459F8}" dt="2024-06-18T16:53:37.496" v="834" actId="20577"/>
        <pc:sldMkLst>
          <pc:docMk/>
          <pc:sldMk cId="308071996" sldId="276"/>
        </pc:sldMkLst>
        <pc:spChg chg="mod">
          <ac:chgData name="Langegger Valentin - s2310307016" userId="c3768bcc-adb3-484d-9ecc-f21554ad6dce" providerId="ADAL" clId="{44D07C7B-F0A8-44E3-858E-6F10C64459F8}" dt="2024-06-18T16:31:59.522" v="644" actId="122"/>
          <ac:spMkLst>
            <pc:docMk/>
            <pc:sldMk cId="308071996" sldId="276"/>
            <ac:spMk id="2" creationId="{9C0DCB4F-4AD8-DB64-CB33-F1EB90CCFFFD}"/>
          </ac:spMkLst>
        </pc:spChg>
        <pc:spChg chg="del mod">
          <ac:chgData name="Langegger Valentin - s2310307016" userId="c3768bcc-adb3-484d-9ecc-f21554ad6dce" providerId="ADAL" clId="{44D07C7B-F0A8-44E3-858E-6F10C64459F8}" dt="2024-06-18T16:35:49.540" v="694"/>
          <ac:spMkLst>
            <pc:docMk/>
            <pc:sldMk cId="308071996" sldId="276"/>
            <ac:spMk id="3" creationId="{77DEC2DC-E623-1C92-1459-4361EECE5A7B}"/>
          </ac:spMkLst>
        </pc:spChg>
        <pc:spChg chg="add mod">
          <ac:chgData name="Langegger Valentin - s2310307016" userId="c3768bcc-adb3-484d-9ecc-f21554ad6dce" providerId="ADAL" clId="{44D07C7B-F0A8-44E3-858E-6F10C64459F8}" dt="2024-06-18T16:53:37.496" v="834" actId="20577"/>
          <ac:spMkLst>
            <pc:docMk/>
            <pc:sldMk cId="308071996" sldId="276"/>
            <ac:spMk id="5" creationId="{25605F49-7140-9C2A-AD1C-8137C7529391}"/>
          </ac:spMkLst>
        </pc:spChg>
        <pc:picChg chg="add mod">
          <ac:chgData name="Langegger Valentin - s2310307016" userId="c3768bcc-adb3-484d-9ecc-f21554ad6dce" providerId="ADAL" clId="{44D07C7B-F0A8-44E3-858E-6F10C64459F8}" dt="2024-06-18T16:53:04.859" v="829" actId="1076"/>
          <ac:picMkLst>
            <pc:docMk/>
            <pc:sldMk cId="308071996" sldId="276"/>
            <ac:picMk id="4" creationId="{F1A731DB-3659-4066-1822-22AB33149F7D}"/>
          </ac:picMkLst>
        </pc:picChg>
      </pc:sldChg>
      <pc:sldChg chg="modSp new mod">
        <pc:chgData name="Langegger Valentin - s2310307016" userId="c3768bcc-adb3-484d-9ecc-f21554ad6dce" providerId="ADAL" clId="{44D07C7B-F0A8-44E3-858E-6F10C64459F8}" dt="2024-06-18T18:09:32.365" v="921" actId="20577"/>
        <pc:sldMkLst>
          <pc:docMk/>
          <pc:sldMk cId="3655021036" sldId="277"/>
        </pc:sldMkLst>
        <pc:spChg chg="mod">
          <ac:chgData name="Langegger Valentin - s2310307016" userId="c3768bcc-adb3-484d-9ecc-f21554ad6dce" providerId="ADAL" clId="{44D07C7B-F0A8-44E3-858E-6F10C64459F8}" dt="2024-06-18T16:53:56.609" v="850" actId="122"/>
          <ac:spMkLst>
            <pc:docMk/>
            <pc:sldMk cId="3655021036" sldId="277"/>
            <ac:spMk id="2" creationId="{AFDC94E8-B36E-8192-8EF9-C7AAD8FD8777}"/>
          </ac:spMkLst>
        </pc:spChg>
        <pc:spChg chg="mod">
          <ac:chgData name="Langegger Valentin - s2310307016" userId="c3768bcc-adb3-484d-9ecc-f21554ad6dce" providerId="ADAL" clId="{44D07C7B-F0A8-44E3-858E-6F10C64459F8}" dt="2024-06-18T18:09:32.365" v="921" actId="20577"/>
          <ac:spMkLst>
            <pc:docMk/>
            <pc:sldMk cId="3655021036" sldId="277"/>
            <ac:spMk id="3" creationId="{7A5DF38B-85B6-1AED-F429-E1ADE8489731}"/>
          </ac:spMkLst>
        </pc:spChg>
      </pc:sldChg>
      <pc:sldChg chg="addSp modSp new mod">
        <pc:chgData name="Langegger Valentin - s2310307016" userId="c3768bcc-adb3-484d-9ecc-f21554ad6dce" providerId="ADAL" clId="{44D07C7B-F0A8-44E3-858E-6F10C64459F8}" dt="2024-06-18T18:11:36.849" v="1008" actId="1076"/>
        <pc:sldMkLst>
          <pc:docMk/>
          <pc:sldMk cId="1547482182" sldId="278"/>
        </pc:sldMkLst>
        <pc:spChg chg="mod">
          <ac:chgData name="Langegger Valentin - s2310307016" userId="c3768bcc-adb3-484d-9ecc-f21554ad6dce" providerId="ADAL" clId="{44D07C7B-F0A8-44E3-858E-6F10C64459F8}" dt="2024-06-18T18:10:12.543" v="943" actId="122"/>
          <ac:spMkLst>
            <pc:docMk/>
            <pc:sldMk cId="1547482182" sldId="278"/>
            <ac:spMk id="2" creationId="{969C3B96-6F35-EF27-CF56-BE46DF4498A1}"/>
          </ac:spMkLst>
        </pc:spChg>
        <pc:spChg chg="mod">
          <ac:chgData name="Langegger Valentin - s2310307016" userId="c3768bcc-adb3-484d-9ecc-f21554ad6dce" providerId="ADAL" clId="{44D07C7B-F0A8-44E3-858E-6F10C64459F8}" dt="2024-06-18T18:11:34.203" v="1007" actId="20577"/>
          <ac:spMkLst>
            <pc:docMk/>
            <pc:sldMk cId="1547482182" sldId="278"/>
            <ac:spMk id="3" creationId="{6F526A9B-18FB-CE46-4D3D-BDDB1A18B058}"/>
          </ac:spMkLst>
        </pc:spChg>
        <pc:picChg chg="add mod">
          <ac:chgData name="Langegger Valentin - s2310307016" userId="c3768bcc-adb3-484d-9ecc-f21554ad6dce" providerId="ADAL" clId="{44D07C7B-F0A8-44E3-858E-6F10C64459F8}" dt="2024-06-18T18:11:36.849" v="1008" actId="1076"/>
          <ac:picMkLst>
            <pc:docMk/>
            <pc:sldMk cId="1547482182" sldId="278"/>
            <ac:picMk id="4" creationId="{DFB76037-4805-956F-7A88-4280DE332495}"/>
          </ac:picMkLst>
        </pc:picChg>
      </pc:sldChg>
      <pc:sldChg chg="modSp new mod">
        <pc:chgData name="Langegger Valentin - s2310307016" userId="c3768bcc-adb3-484d-9ecc-f21554ad6dce" providerId="ADAL" clId="{44D07C7B-F0A8-44E3-858E-6F10C64459F8}" dt="2024-06-18T18:29:04.223" v="1580" actId="20577"/>
        <pc:sldMkLst>
          <pc:docMk/>
          <pc:sldMk cId="1961238011" sldId="279"/>
        </pc:sldMkLst>
        <pc:spChg chg="mod">
          <ac:chgData name="Langegger Valentin - s2310307016" userId="c3768bcc-adb3-484d-9ecc-f21554ad6dce" providerId="ADAL" clId="{44D07C7B-F0A8-44E3-858E-6F10C64459F8}" dt="2024-06-18T18:11:56.323" v="1016" actId="122"/>
          <ac:spMkLst>
            <pc:docMk/>
            <pc:sldMk cId="1961238011" sldId="279"/>
            <ac:spMk id="2" creationId="{5AFACEA8-4EA7-B78C-95CD-336556021E6A}"/>
          </ac:spMkLst>
        </pc:spChg>
        <pc:spChg chg="mod">
          <ac:chgData name="Langegger Valentin - s2310307016" userId="c3768bcc-adb3-484d-9ecc-f21554ad6dce" providerId="ADAL" clId="{44D07C7B-F0A8-44E3-858E-6F10C64459F8}" dt="2024-06-18T18:29:04.223" v="1580" actId="20577"/>
          <ac:spMkLst>
            <pc:docMk/>
            <pc:sldMk cId="1961238011" sldId="279"/>
            <ac:spMk id="3" creationId="{E014FD7A-F336-672C-B5FB-04E2B13F8CF8}"/>
          </ac:spMkLst>
        </pc:spChg>
      </pc:sldChg>
      <pc:sldChg chg="addSp modSp new mod">
        <pc:chgData name="Langegger Valentin - s2310307016" userId="c3768bcc-adb3-484d-9ecc-f21554ad6dce" providerId="ADAL" clId="{44D07C7B-F0A8-44E3-858E-6F10C64459F8}" dt="2024-06-20T18:44:05.409" v="1657" actId="20577"/>
        <pc:sldMkLst>
          <pc:docMk/>
          <pc:sldMk cId="1661772110" sldId="280"/>
        </pc:sldMkLst>
        <pc:spChg chg="mod">
          <ac:chgData name="Langegger Valentin - s2310307016" userId="c3768bcc-adb3-484d-9ecc-f21554ad6dce" providerId="ADAL" clId="{44D07C7B-F0A8-44E3-858E-6F10C64459F8}" dt="2024-06-18T18:15:13" v="1317" actId="122"/>
          <ac:spMkLst>
            <pc:docMk/>
            <pc:sldMk cId="1661772110" sldId="280"/>
            <ac:spMk id="2" creationId="{8EEE58E1-8032-4105-6750-B6FDF1188706}"/>
          </ac:spMkLst>
        </pc:spChg>
        <pc:spChg chg="mod">
          <ac:chgData name="Langegger Valentin - s2310307016" userId="c3768bcc-adb3-484d-9ecc-f21554ad6dce" providerId="ADAL" clId="{44D07C7B-F0A8-44E3-858E-6F10C64459F8}" dt="2024-06-20T18:44:05.409" v="1657" actId="20577"/>
          <ac:spMkLst>
            <pc:docMk/>
            <pc:sldMk cId="1661772110" sldId="280"/>
            <ac:spMk id="3" creationId="{4266AE7C-2375-88EC-9042-D199AC1CCAD4}"/>
          </ac:spMkLst>
        </pc:spChg>
        <pc:picChg chg="add mod">
          <ac:chgData name="Langegger Valentin - s2310307016" userId="c3768bcc-adb3-484d-9ecc-f21554ad6dce" providerId="ADAL" clId="{44D07C7B-F0A8-44E3-858E-6F10C64459F8}" dt="2024-06-18T18:15:45.523" v="1318" actId="1076"/>
          <ac:picMkLst>
            <pc:docMk/>
            <pc:sldMk cId="1661772110" sldId="280"/>
            <ac:picMk id="5" creationId="{97CA51DF-41B8-6D8D-34DD-251FDCFD33C7}"/>
          </ac:picMkLst>
        </pc:picChg>
        <pc:picChg chg="add mod">
          <ac:chgData name="Langegger Valentin - s2310307016" userId="c3768bcc-adb3-484d-9ecc-f21554ad6dce" providerId="ADAL" clId="{44D07C7B-F0A8-44E3-858E-6F10C64459F8}" dt="2024-06-18T18:15:00.547" v="1293" actId="1076"/>
          <ac:picMkLst>
            <pc:docMk/>
            <pc:sldMk cId="1661772110" sldId="280"/>
            <ac:picMk id="7" creationId="{81FD6015-AFDB-20B2-272F-B7A45972F669}"/>
          </ac:picMkLst>
        </pc:picChg>
      </pc:sldChg>
      <pc:sldChg chg="modSp new mod">
        <pc:chgData name="Langegger Valentin - s2310307016" userId="c3768bcc-adb3-484d-9ecc-f21554ad6dce" providerId="ADAL" clId="{44D07C7B-F0A8-44E3-858E-6F10C64459F8}" dt="2024-06-18T18:28:49.462" v="1539" actId="20577"/>
        <pc:sldMkLst>
          <pc:docMk/>
          <pc:sldMk cId="3148647295" sldId="281"/>
        </pc:sldMkLst>
        <pc:spChg chg="mod">
          <ac:chgData name="Langegger Valentin - s2310307016" userId="c3768bcc-adb3-484d-9ecc-f21554ad6dce" providerId="ADAL" clId="{44D07C7B-F0A8-44E3-858E-6F10C64459F8}" dt="2024-06-18T18:16:09.798" v="1374" actId="122"/>
          <ac:spMkLst>
            <pc:docMk/>
            <pc:sldMk cId="3148647295" sldId="281"/>
            <ac:spMk id="2" creationId="{F0786086-3719-ED06-FB16-56822D28FFE2}"/>
          </ac:spMkLst>
        </pc:spChg>
        <pc:spChg chg="mod">
          <ac:chgData name="Langegger Valentin - s2310307016" userId="c3768bcc-adb3-484d-9ecc-f21554ad6dce" providerId="ADAL" clId="{44D07C7B-F0A8-44E3-858E-6F10C64459F8}" dt="2024-06-18T18:28:49.462" v="1539" actId="20577"/>
          <ac:spMkLst>
            <pc:docMk/>
            <pc:sldMk cId="3148647295" sldId="281"/>
            <ac:spMk id="3" creationId="{48ADFCF6-ACAE-287E-DD51-9EC91A4CF8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4D42E-D402-408B-8008-C7C176717511}" type="datetimeFigureOut">
              <a:rPr lang="de-AT" smtClean="0"/>
              <a:t>22.06.2024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C76D9-AEF5-4661-8467-113AB8E4172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0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22/06/2024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277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22/06/2024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53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22/06/2024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9607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22/06/2024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0327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22/06/2024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40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22/06/2024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7431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22/06/2024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1284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22/06/2024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3911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22/06/2024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8703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22/06/2024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5964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22/06/2024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1711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A4EC-4E50-4867-BB7A-2E9D83FB4FD3}" type="datetimeFigureOut">
              <a:rPr lang="en-AT" smtClean="0"/>
              <a:t>22/06/2024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  <p:pic>
        <p:nvPicPr>
          <p:cNvPr id="8" name="Picture 7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14B74350-8A97-4985-3B83-BE5737CE5E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6" t="-1773" r="55791" b="1773"/>
          <a:stretch/>
        </p:blipFill>
        <p:spPr>
          <a:xfrm>
            <a:off x="10726206" y="136525"/>
            <a:ext cx="1311915" cy="11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04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94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C3B96-6F35-EF27-CF56-BE46DF44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Git – Code Review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26A9B-18FB-CE46-4D3D-BDDB1A18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Manager </a:t>
            </a:r>
            <a:r>
              <a:rPr lang="de-DE" dirty="0" err="1"/>
              <a:t>reviews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PR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main</a:t>
            </a:r>
            <a:endParaRPr lang="en-GB" dirty="0"/>
          </a:p>
        </p:txBody>
      </p:sp>
      <p:pic>
        <p:nvPicPr>
          <p:cNvPr id="4" name="Picture 3" descr="A white arrow pointing to the left&#10;&#10;Description automatically generated">
            <a:extLst>
              <a:ext uri="{FF2B5EF4-FFF2-40B4-BE49-F238E27FC236}">
                <a16:creationId xmlns:a16="http://schemas.microsoft.com/office/drawing/2014/main" id="{DFB76037-4805-956F-7A88-4280DE332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34" y="3886719"/>
            <a:ext cx="74485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8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ACEA8-4EA7-B78C-95CD-33655602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GitHub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14FD7A-F336-672C-B5FB-04E2B13F8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2007, sold to Microsoft in 2018</a:t>
            </a:r>
          </a:p>
          <a:p>
            <a:r>
              <a:rPr lang="en-US" dirty="0"/>
              <a:t>Over 100 Million users (Jan. </a:t>
            </a:r>
            <a:r>
              <a:rPr lang="en-US"/>
              <a:t>2023)</a:t>
            </a:r>
            <a:endParaRPr lang="en-US" dirty="0"/>
          </a:p>
          <a:p>
            <a:r>
              <a:rPr lang="en-US" dirty="0"/>
              <a:t>All repos up until 2020 stored in Arctic World Archive </a:t>
            </a:r>
          </a:p>
          <a:p>
            <a:r>
              <a:rPr lang="en-US" dirty="0"/>
              <a:t>100 Million Repositories -&gt; 21 Terabyte</a:t>
            </a:r>
          </a:p>
        </p:txBody>
      </p:sp>
    </p:spTree>
    <p:extLst>
      <p:ext uri="{BB962C8B-B14F-4D97-AF65-F5344CB8AC3E}">
        <p14:creationId xmlns:p14="http://schemas.microsoft.com/office/powerpoint/2010/main" val="196123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E58E1-8032-4105-6750-B6FDF118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Arctic World Archive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6AE7C-2375-88EC-9042-D199AC1CC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Facility for data preservation</a:t>
            </a:r>
          </a:p>
          <a:p>
            <a:r>
              <a:rPr lang="en-US" dirty="0"/>
              <a:t>~200 meters beneath the surface</a:t>
            </a:r>
          </a:p>
          <a:p>
            <a:r>
              <a:rPr lang="en-US" dirty="0"/>
              <a:t>In an abandoned coal mine</a:t>
            </a:r>
          </a:p>
          <a:p>
            <a:r>
              <a:rPr lang="en-US" dirty="0"/>
              <a:t>Store data for up to 1000 years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fik 4" descr="Ein Bild, das Person, Kleidung, Menschliches Gesicht, Helm enthält.&#10;&#10;Automatisch generierte Beschreibung">
            <a:extLst>
              <a:ext uri="{FF2B5EF4-FFF2-40B4-BE49-F238E27FC236}">
                <a16:creationId xmlns:a16="http://schemas.microsoft.com/office/drawing/2014/main" id="{97CA51DF-41B8-6D8D-34DD-251FDCFD3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8347"/>
            <a:ext cx="4057369" cy="2058616"/>
          </a:xfrm>
          <a:prstGeom prst="rect">
            <a:avLst/>
          </a:prstGeom>
        </p:spPr>
      </p:pic>
      <p:pic>
        <p:nvPicPr>
          <p:cNvPr id="7" name="Grafik 6" descr="Ein Bild, das Text, Schild, Screenshot, Gelände enthält.&#10;&#10;Automatisch generierte Beschreibung">
            <a:extLst>
              <a:ext uri="{FF2B5EF4-FFF2-40B4-BE49-F238E27FC236}">
                <a16:creationId xmlns:a16="http://schemas.microsoft.com/office/drawing/2014/main" id="{81FD6015-AFDB-20B2-272F-B7A45972F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327" y="2448429"/>
            <a:ext cx="3486473" cy="19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2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86086-3719-ED06-FB16-56822D28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GitLab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ADFCF6-ACAE-287E-DD51-9EC91A4C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2011</a:t>
            </a:r>
          </a:p>
          <a:p>
            <a:r>
              <a:rPr lang="en-US" dirty="0"/>
              <a:t>Started as open-source project</a:t>
            </a:r>
          </a:p>
          <a:p>
            <a:r>
              <a:rPr lang="en-US" dirty="0"/>
              <a:t>~30 Million users</a:t>
            </a:r>
          </a:p>
          <a:p>
            <a:r>
              <a:rPr lang="en-US" dirty="0"/>
              <a:t>Offers complete package from planning to monitoring</a:t>
            </a:r>
          </a:p>
          <a:p>
            <a:r>
              <a:rPr lang="en-US" dirty="0"/>
              <a:t>CI/CD deeply integrated</a:t>
            </a:r>
          </a:p>
        </p:txBody>
      </p:sp>
    </p:spTree>
    <p:extLst>
      <p:ext uri="{BB962C8B-B14F-4D97-AF65-F5344CB8AC3E}">
        <p14:creationId xmlns:p14="http://schemas.microsoft.com/office/powerpoint/2010/main" val="314864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525A-36EC-4DFF-6E8B-5551E13A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/>
              <a:t>Repository</a:t>
            </a:r>
          </a:p>
          <a:p>
            <a:pPr marL="0" indent="0" algn="ctr">
              <a:buNone/>
            </a:pPr>
            <a:r>
              <a:rPr lang="en-GB" dirty="0"/>
              <a:t>The scope of a git environment, contains all files managed by git.</a:t>
            </a:r>
          </a:p>
          <a:p>
            <a:pPr marL="0" indent="0" algn="ctr">
              <a:buNone/>
            </a:pPr>
            <a:r>
              <a:rPr lang="en-GB" b="1" dirty="0"/>
              <a:t>Commit</a:t>
            </a:r>
          </a:p>
          <a:p>
            <a:pPr marL="0" indent="0" algn="ctr">
              <a:buNone/>
            </a:pPr>
            <a:r>
              <a:rPr lang="en-GB" dirty="0"/>
              <a:t>A snapshot of your repository. Records the changes to a repository.</a:t>
            </a:r>
          </a:p>
          <a:p>
            <a:pPr marL="0" indent="0" algn="ctr">
              <a:buNone/>
            </a:pPr>
            <a:r>
              <a:rPr lang="en-GB" b="1" dirty="0"/>
              <a:t>Remote</a:t>
            </a:r>
          </a:p>
          <a:p>
            <a:pPr marL="0" indent="0" algn="ctr">
              <a:buNone/>
            </a:pPr>
            <a:r>
              <a:rPr lang="en-GB" dirty="0"/>
              <a:t>A common repository for your team. Hosted on a central server (for example GitHub).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DD968-57A3-9266-4B77-AAB1C8045156}"/>
              </a:ext>
            </a:extLst>
          </p:cNvPr>
          <p:cNvSpPr txBox="1"/>
          <p:nvPr/>
        </p:nvSpPr>
        <p:spPr>
          <a:xfrm>
            <a:off x="0" y="6211669"/>
            <a:ext cx="89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https://git-scm.com</a:t>
            </a:r>
          </a:p>
          <a:p>
            <a:r>
              <a:rPr lang="de-AT" dirty="0"/>
              <a:t>https://training.github.com/downloads/github-git-cheat-sheet.pdf</a:t>
            </a:r>
          </a:p>
        </p:txBody>
      </p:sp>
    </p:spTree>
    <p:extLst>
      <p:ext uri="{BB962C8B-B14F-4D97-AF65-F5344CB8AC3E}">
        <p14:creationId xmlns:p14="http://schemas.microsoft.com/office/powerpoint/2010/main" val="149964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525A-36EC-4DFF-6E8B-5551E13A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/>
              <a:t>Fetch</a:t>
            </a:r>
          </a:p>
          <a:p>
            <a:pPr marL="0" indent="0" algn="ctr">
              <a:buNone/>
            </a:pPr>
            <a:r>
              <a:rPr lang="en-GB" dirty="0"/>
              <a:t>Downloads commits from a remote.</a:t>
            </a:r>
          </a:p>
          <a:p>
            <a:pPr marL="0" indent="0" algn="ctr">
              <a:buNone/>
            </a:pPr>
            <a:r>
              <a:rPr lang="en-GB" b="1" dirty="0"/>
              <a:t>Pull</a:t>
            </a:r>
          </a:p>
          <a:p>
            <a:pPr marL="0" indent="0" algn="ctr">
              <a:buNone/>
            </a:pPr>
            <a:r>
              <a:rPr lang="en-GB" dirty="0"/>
              <a:t>Applies commits form a remote.</a:t>
            </a:r>
          </a:p>
          <a:p>
            <a:pPr marL="0" indent="0" algn="ctr">
              <a:buNone/>
            </a:pPr>
            <a:r>
              <a:rPr lang="en-GB" b="1" dirty="0"/>
              <a:t>Push</a:t>
            </a:r>
          </a:p>
          <a:p>
            <a:pPr marL="0" indent="0" algn="ctr">
              <a:buNone/>
            </a:pPr>
            <a:r>
              <a:rPr lang="en-GB" dirty="0"/>
              <a:t>Applies local changes on the remote.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BF621-00D8-F9FA-A772-2DAFA5A7FC6C}"/>
              </a:ext>
            </a:extLst>
          </p:cNvPr>
          <p:cNvSpPr txBox="1"/>
          <p:nvPr/>
        </p:nvSpPr>
        <p:spPr>
          <a:xfrm>
            <a:off x="0" y="6492875"/>
            <a:ext cx="89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https://git-scm.com</a:t>
            </a:r>
          </a:p>
        </p:txBody>
      </p:sp>
    </p:spTree>
    <p:extLst>
      <p:ext uri="{BB962C8B-B14F-4D97-AF65-F5344CB8AC3E}">
        <p14:creationId xmlns:p14="http://schemas.microsoft.com/office/powerpoint/2010/main" val="304593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525A-36EC-4DFF-6E8B-5551E13A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/>
              <a:t>Problem:</a:t>
            </a:r>
          </a:p>
          <a:p>
            <a:pPr marL="0" indent="0" algn="ctr">
              <a:buNone/>
            </a:pPr>
            <a:r>
              <a:rPr lang="en-GB" dirty="0"/>
              <a:t>How to unify all changes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Answer =&gt;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6E34-CEB2-BED3-A433-A8564FA92055}"/>
              </a:ext>
            </a:extLst>
          </p:cNvPr>
          <p:cNvSpPr txBox="1"/>
          <p:nvPr/>
        </p:nvSpPr>
        <p:spPr>
          <a:xfrm>
            <a:off x="0" y="6492875"/>
            <a:ext cx="89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https://git-scm.com</a:t>
            </a:r>
          </a:p>
        </p:txBody>
      </p:sp>
    </p:spTree>
    <p:extLst>
      <p:ext uri="{BB962C8B-B14F-4D97-AF65-F5344CB8AC3E}">
        <p14:creationId xmlns:p14="http://schemas.microsoft.com/office/powerpoint/2010/main" val="4136370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E3DB-FF92-9CC0-4DB1-876E3BB77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Merging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1911F-8912-FEC5-AF7F-E100E39A4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Joining change histories together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60767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Fast Forward Merge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103D50-4417-9C94-54A2-16B0218D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+</a:t>
            </a:r>
          </a:p>
          <a:p>
            <a:pPr marL="0" indent="0" algn="ctr">
              <a:buNone/>
            </a:pPr>
            <a:r>
              <a:rPr lang="en-GB" dirty="0"/>
              <a:t>Easiest merge</a:t>
            </a:r>
          </a:p>
          <a:p>
            <a:pPr marL="0" indent="0" algn="ctr">
              <a:buNone/>
            </a:pPr>
            <a:r>
              <a:rPr lang="en-GB" dirty="0"/>
              <a:t>Clean history</a:t>
            </a:r>
            <a:endParaRPr lang="de-AT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0D338C3-E25A-63DD-94CB-DF8DE0EA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-</a:t>
            </a:r>
          </a:p>
          <a:p>
            <a:pPr marL="0" indent="0" algn="ctr">
              <a:buNone/>
            </a:pPr>
            <a:r>
              <a:rPr lang="en-GB" dirty="0"/>
              <a:t>Not always possible</a:t>
            </a:r>
            <a:endParaRPr lang="de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6E34-CEB2-BED3-A433-A8564FA92055}"/>
              </a:ext>
            </a:extLst>
          </p:cNvPr>
          <p:cNvSpPr txBox="1"/>
          <p:nvPr/>
        </p:nvSpPr>
        <p:spPr>
          <a:xfrm>
            <a:off x="0" y="6492875"/>
            <a:ext cx="89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https://www.atlassian.com/de/git</a:t>
            </a:r>
          </a:p>
        </p:txBody>
      </p:sp>
      <p:pic>
        <p:nvPicPr>
          <p:cNvPr id="22" name="Picture 21" descr="A purple circle with white arrows&#10;&#10;Description automatically generated">
            <a:extLst>
              <a:ext uri="{FF2B5EF4-FFF2-40B4-BE49-F238E27FC236}">
                <a16:creationId xmlns:a16="http://schemas.microsoft.com/office/drawing/2014/main" id="{1B587541-19F6-0937-D27D-B563D798B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3" y="2584282"/>
            <a:ext cx="7448550" cy="13620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394621-EEAD-A400-28C6-86193001A20E}"/>
              </a:ext>
            </a:extLst>
          </p:cNvPr>
          <p:cNvSpPr txBox="1"/>
          <p:nvPr/>
        </p:nvSpPr>
        <p:spPr>
          <a:xfrm>
            <a:off x="838199" y="161674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Changes get added at the end of the main branch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4248700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Merge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103D50-4417-9C94-54A2-16B0218D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+</a:t>
            </a:r>
          </a:p>
          <a:p>
            <a:pPr marL="0" indent="0" algn="ctr">
              <a:buNone/>
            </a:pPr>
            <a:r>
              <a:rPr lang="en-GB" dirty="0"/>
              <a:t>Full history</a:t>
            </a:r>
          </a:p>
          <a:p>
            <a:pPr marL="0" indent="0" algn="ctr">
              <a:buNone/>
            </a:pPr>
            <a:r>
              <a:rPr lang="en-GB" dirty="0"/>
              <a:t>No lost commits</a:t>
            </a:r>
            <a:endParaRPr lang="de-AT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0D338C3-E25A-63DD-94CB-DF8DE0EA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-</a:t>
            </a:r>
          </a:p>
          <a:p>
            <a:pPr marL="0" indent="0" algn="ctr">
              <a:buNone/>
            </a:pPr>
            <a:r>
              <a:rPr lang="en-GB" dirty="0"/>
              <a:t>Cluttered history</a:t>
            </a:r>
          </a:p>
          <a:p>
            <a:pPr marL="0" indent="0" algn="ctr">
              <a:buNone/>
            </a:pPr>
            <a:r>
              <a:rPr lang="en-GB" dirty="0"/>
              <a:t>Extra merge commit</a:t>
            </a:r>
            <a:endParaRPr lang="de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6E34-CEB2-BED3-A433-A8564FA92055}"/>
              </a:ext>
            </a:extLst>
          </p:cNvPr>
          <p:cNvSpPr txBox="1"/>
          <p:nvPr/>
        </p:nvSpPr>
        <p:spPr>
          <a:xfrm>
            <a:off x="0" y="6492875"/>
            <a:ext cx="89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https://www.atlassian.com/de/git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94621-EEAD-A400-28C6-86193001A20E}"/>
              </a:ext>
            </a:extLst>
          </p:cNvPr>
          <p:cNvSpPr txBox="1"/>
          <p:nvPr/>
        </p:nvSpPr>
        <p:spPr>
          <a:xfrm>
            <a:off x="838199" y="161674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Changes get added in a merge commit, preserving the branch</a:t>
            </a:r>
            <a:endParaRPr lang="de-AT" sz="2800" dirty="0"/>
          </a:p>
        </p:txBody>
      </p:sp>
      <p:pic>
        <p:nvPicPr>
          <p:cNvPr id="4" name="Picture 3" descr="A white arrow pointing to the left&#10;&#10;Description automatically generated">
            <a:extLst>
              <a:ext uri="{FF2B5EF4-FFF2-40B4-BE49-F238E27FC236}">
                <a16:creationId xmlns:a16="http://schemas.microsoft.com/office/drawing/2014/main" id="{B43BE4AE-8C95-894A-2C01-93344DBF8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2584282"/>
            <a:ext cx="74485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4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33F9ABE-168B-E395-AE3A-FC28D5212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040"/>
          <a:stretch/>
        </p:blipFill>
        <p:spPr>
          <a:xfrm>
            <a:off x="1" y="0"/>
            <a:ext cx="225492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AA462-4FA8-2478-C777-E071AF021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4929" y="1378259"/>
            <a:ext cx="4163627" cy="2050741"/>
          </a:xfrm>
        </p:spPr>
        <p:txBody>
          <a:bodyPr/>
          <a:lstStyle/>
          <a:p>
            <a:pPr algn="l"/>
            <a:r>
              <a:rPr lang="en-GB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BABD5-D7CD-C017-3038-41DD677F2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4929" y="3429000"/>
            <a:ext cx="5992427" cy="1325070"/>
          </a:xfrm>
        </p:spPr>
        <p:txBody>
          <a:bodyPr/>
          <a:lstStyle/>
          <a:p>
            <a:pPr algn="l"/>
            <a:r>
              <a:rPr lang="en-GB" dirty="0"/>
              <a:t>The gold standard of version control</a:t>
            </a:r>
            <a:endParaRPr lang="de-A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434F1-6FA0-EB74-8034-D717A1406FD6}"/>
              </a:ext>
            </a:extLst>
          </p:cNvPr>
          <p:cNvSpPr txBox="1"/>
          <p:nvPr/>
        </p:nvSpPr>
        <p:spPr>
          <a:xfrm>
            <a:off x="5125374" y="5657671"/>
            <a:ext cx="7066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Valentin Langegger, Elias Leonhardsberger</a:t>
            </a:r>
          </a:p>
          <a:p>
            <a:pPr algn="r"/>
            <a:r>
              <a:rPr lang="en-GB" dirty="0"/>
              <a:t>22.06.2024</a:t>
            </a:r>
          </a:p>
          <a:p>
            <a:pPr algn="r"/>
            <a:r>
              <a:rPr lang="en-GB" dirty="0"/>
              <a:t>Technical English</a:t>
            </a:r>
          </a:p>
          <a:p>
            <a:pPr algn="r"/>
            <a:r>
              <a:rPr lang="en-GB" dirty="0"/>
              <a:t>FH Hagenberg</a:t>
            </a:r>
          </a:p>
        </p:txBody>
      </p:sp>
    </p:spTree>
    <p:extLst>
      <p:ext uri="{BB962C8B-B14F-4D97-AF65-F5344CB8AC3E}">
        <p14:creationId xmlns:p14="http://schemas.microsoft.com/office/powerpoint/2010/main" val="1899282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Rebase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103D50-4417-9C94-54A2-16B0218D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+</a:t>
            </a:r>
          </a:p>
          <a:p>
            <a:pPr marL="0" indent="0" algn="ctr">
              <a:buNone/>
            </a:pPr>
            <a:r>
              <a:rPr lang="en-GB" dirty="0"/>
              <a:t>Clean history</a:t>
            </a:r>
          </a:p>
          <a:p>
            <a:pPr marL="0" indent="0" algn="ctr">
              <a:buNone/>
            </a:pPr>
            <a:r>
              <a:rPr lang="en-GB" dirty="0"/>
              <a:t>Interactive rebase possible</a:t>
            </a:r>
          </a:p>
          <a:p>
            <a:pPr marL="0" indent="0" algn="ctr">
              <a:buNone/>
            </a:pPr>
            <a:endParaRPr lang="de-AT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0D338C3-E25A-63DD-94CB-DF8DE0EA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-</a:t>
            </a:r>
          </a:p>
          <a:p>
            <a:pPr marL="0" indent="0" algn="ctr">
              <a:buNone/>
            </a:pPr>
            <a:r>
              <a:rPr lang="en-GB" dirty="0"/>
              <a:t>Rewrites history</a:t>
            </a:r>
          </a:p>
          <a:p>
            <a:pPr marL="0" indent="0" algn="ctr">
              <a:buNone/>
            </a:pPr>
            <a:r>
              <a:rPr lang="en-GB" dirty="0"/>
              <a:t>Complex</a:t>
            </a:r>
          </a:p>
          <a:p>
            <a:pPr marL="0" indent="0" algn="ctr">
              <a:buNone/>
            </a:pPr>
            <a:r>
              <a:rPr lang="en-GB" dirty="0"/>
              <a:t>Never rebase shared branches!!!</a:t>
            </a:r>
            <a:endParaRPr lang="de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6E34-CEB2-BED3-A433-A8564FA92055}"/>
              </a:ext>
            </a:extLst>
          </p:cNvPr>
          <p:cNvSpPr txBox="1"/>
          <p:nvPr/>
        </p:nvSpPr>
        <p:spPr>
          <a:xfrm>
            <a:off x="0" y="6492875"/>
            <a:ext cx="89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https://www.atlassian.com/de/git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94621-EEAD-A400-28C6-86193001A20E}"/>
              </a:ext>
            </a:extLst>
          </p:cNvPr>
          <p:cNvSpPr txBox="1"/>
          <p:nvPr/>
        </p:nvSpPr>
        <p:spPr>
          <a:xfrm>
            <a:off x="838199" y="161674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Changes get added as NEW commits</a:t>
            </a:r>
            <a:endParaRPr lang="de-AT" sz="2800" dirty="0"/>
          </a:p>
        </p:txBody>
      </p:sp>
      <p:pic>
        <p:nvPicPr>
          <p:cNvPr id="25" name="Picture 24" descr="A white arrow pointing to the left&#10;&#10;Description automatically generated">
            <a:extLst>
              <a:ext uri="{FF2B5EF4-FFF2-40B4-BE49-F238E27FC236}">
                <a16:creationId xmlns:a16="http://schemas.microsoft.com/office/drawing/2014/main" id="{8C07384D-B4A1-F21E-996B-F5C7D47CB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8" y="2584282"/>
            <a:ext cx="74771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67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Squash Commit and Rebase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103D50-4417-9C94-54A2-16B0218D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+</a:t>
            </a:r>
          </a:p>
          <a:p>
            <a:pPr marL="0" indent="0" algn="ctr">
              <a:buNone/>
            </a:pPr>
            <a:r>
              <a:rPr lang="en-GB" dirty="0"/>
              <a:t>Clean history</a:t>
            </a:r>
            <a:endParaRPr lang="de-AT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0D338C3-E25A-63DD-94CB-DF8DE0EA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-</a:t>
            </a:r>
          </a:p>
          <a:p>
            <a:pPr marL="0" indent="0" algn="ctr">
              <a:buNone/>
            </a:pPr>
            <a:r>
              <a:rPr lang="en-GB" dirty="0"/>
              <a:t>Rewrites history</a:t>
            </a:r>
          </a:p>
          <a:p>
            <a:pPr marL="0" indent="0" algn="ctr">
              <a:buNone/>
            </a:pPr>
            <a:r>
              <a:rPr lang="en-GB" dirty="0"/>
              <a:t>Commits get compressed</a:t>
            </a:r>
          </a:p>
          <a:p>
            <a:pPr marL="0" indent="0" algn="ctr">
              <a:buNone/>
            </a:pPr>
            <a:r>
              <a:rPr lang="en-GB" dirty="0"/>
              <a:t>Never rebase shared branches!!!</a:t>
            </a:r>
            <a:endParaRPr lang="de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6E34-CEB2-BED3-A433-A8564FA92055}"/>
              </a:ext>
            </a:extLst>
          </p:cNvPr>
          <p:cNvSpPr txBox="1"/>
          <p:nvPr/>
        </p:nvSpPr>
        <p:spPr>
          <a:xfrm>
            <a:off x="0" y="6492875"/>
            <a:ext cx="89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https://www.atlassian.com/de/git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94621-EEAD-A400-28C6-86193001A20E}"/>
              </a:ext>
            </a:extLst>
          </p:cNvPr>
          <p:cNvSpPr txBox="1"/>
          <p:nvPr/>
        </p:nvSpPr>
        <p:spPr>
          <a:xfrm>
            <a:off x="838199" y="161674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Changes get added at the end of the main branch, as a single commit</a:t>
            </a:r>
            <a:endParaRPr lang="de-AT" sz="2800" dirty="0"/>
          </a:p>
        </p:txBody>
      </p:sp>
      <p:pic>
        <p:nvPicPr>
          <p:cNvPr id="4" name="Picture 3" descr="A black background with white and pink circles&#10;&#10;Description automatically generated">
            <a:extLst>
              <a:ext uri="{FF2B5EF4-FFF2-40B4-BE49-F238E27FC236}">
                <a16:creationId xmlns:a16="http://schemas.microsoft.com/office/drawing/2014/main" id="{F8735463-AF6D-6B6D-58D9-CEC882F65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8" y="2584282"/>
            <a:ext cx="68675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56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Semi-linear Merge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103D50-4417-9C94-54A2-16B0218D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+</a:t>
            </a:r>
          </a:p>
          <a:p>
            <a:pPr marL="0" indent="0" algn="ctr">
              <a:buNone/>
            </a:pPr>
            <a:r>
              <a:rPr lang="en-GB" dirty="0"/>
              <a:t>Cleaner history than merge</a:t>
            </a:r>
          </a:p>
          <a:p>
            <a:pPr marL="0" indent="0" algn="ctr">
              <a:buNone/>
            </a:pPr>
            <a:r>
              <a:rPr lang="en-GB" dirty="0"/>
              <a:t>No list commits</a:t>
            </a:r>
            <a:endParaRPr lang="de-AT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0D338C3-E25A-63DD-94CB-DF8DE0EA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-</a:t>
            </a:r>
          </a:p>
          <a:p>
            <a:pPr marL="0" indent="0" algn="ctr">
              <a:buNone/>
            </a:pPr>
            <a:r>
              <a:rPr lang="en-GB" dirty="0"/>
              <a:t>Rewrites history</a:t>
            </a:r>
          </a:p>
          <a:p>
            <a:pPr marL="0" indent="0" algn="ctr">
              <a:buNone/>
            </a:pPr>
            <a:r>
              <a:rPr lang="en-GB" dirty="0"/>
              <a:t>Extra merge commit</a:t>
            </a:r>
            <a:endParaRPr lang="de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6E34-CEB2-BED3-A433-A8564FA92055}"/>
              </a:ext>
            </a:extLst>
          </p:cNvPr>
          <p:cNvSpPr txBox="1"/>
          <p:nvPr/>
        </p:nvSpPr>
        <p:spPr>
          <a:xfrm>
            <a:off x="0" y="6492875"/>
            <a:ext cx="89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https://www.atlassian.com/de/git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94621-EEAD-A400-28C6-86193001A20E}"/>
              </a:ext>
            </a:extLst>
          </p:cNvPr>
          <p:cNvSpPr txBox="1"/>
          <p:nvPr/>
        </p:nvSpPr>
        <p:spPr>
          <a:xfrm>
            <a:off x="838199" y="161674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Changes get added at the end of the main branch</a:t>
            </a:r>
            <a:endParaRPr lang="de-AT" sz="2800" dirty="0"/>
          </a:p>
        </p:txBody>
      </p:sp>
      <p:pic>
        <p:nvPicPr>
          <p:cNvPr id="7" name="Picture 6" descr="A white arrow pointing to the left&#10;&#10;Description automatically generated">
            <a:extLst>
              <a:ext uri="{FF2B5EF4-FFF2-40B4-BE49-F238E27FC236}">
                <a16:creationId xmlns:a16="http://schemas.microsoft.com/office/drawing/2014/main" id="{EA56E4F0-FC75-BB3A-4036-47A408592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3" y="2584282"/>
            <a:ext cx="82105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22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E3DB-FF92-9CC0-4DB1-876E3BB77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Live Demo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1911F-8912-FEC5-AF7F-E100E39A4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Using Git in Visual Studio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47887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6434-9075-9FA7-DFEB-BF01AB74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7A28-9A67-2264-DE01-C5D1B6EDF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777" y="2237804"/>
            <a:ext cx="7576057" cy="23823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sz="2000" dirty="0"/>
              <a:t>https://en.wikipedia.org/wiki/GitLab</a:t>
            </a:r>
          </a:p>
          <a:p>
            <a:pPr marL="0" indent="0">
              <a:buNone/>
            </a:pPr>
            <a:r>
              <a:rPr lang="de-AT" sz="2000" dirty="0"/>
              <a:t>https://en.wikipedia.org/wiki/GitHub</a:t>
            </a:r>
          </a:p>
          <a:p>
            <a:pPr marL="0" indent="0">
              <a:buNone/>
            </a:pPr>
            <a:r>
              <a:rPr lang="de-AT" sz="2000" dirty="0"/>
              <a:t>https://git-scm.com </a:t>
            </a:r>
          </a:p>
          <a:p>
            <a:pPr marL="0" indent="0">
              <a:buNone/>
            </a:pPr>
            <a:r>
              <a:rPr lang="de-AT" sz="2000" dirty="0"/>
              <a:t>https://training.github.com/downloads/github-git-cheat-sheet.pdf </a:t>
            </a:r>
          </a:p>
          <a:p>
            <a:pPr marL="0" indent="0">
              <a:buNone/>
            </a:pPr>
            <a:r>
              <a:rPr lang="de-AT" sz="2000" dirty="0"/>
              <a:t>https://www.atlassian.com/de/git</a:t>
            </a:r>
          </a:p>
          <a:p>
            <a:pPr marL="0" indent="0">
              <a:buNone/>
            </a:pPr>
            <a:r>
              <a:rPr lang="de-AT" sz="2000" dirty="0"/>
              <a:t>https://openhub.net/repositories/compare</a:t>
            </a:r>
          </a:p>
          <a:p>
            <a:pPr marL="0" indent="0">
              <a:buNone/>
            </a:pPr>
            <a:r>
              <a:rPr lang="de-AT" sz="2000" dirty="0"/>
              <a:t>https://xkcd.com/1597/</a:t>
            </a:r>
          </a:p>
          <a:p>
            <a:pPr marL="0" indent="0">
              <a:buNone/>
            </a:pPr>
            <a:endParaRPr lang="de-AT" sz="2000" dirty="0"/>
          </a:p>
          <a:p>
            <a:pPr marL="0" indent="0">
              <a:buNone/>
            </a:pPr>
            <a:endParaRPr lang="de-AT" sz="2000" dirty="0"/>
          </a:p>
        </p:txBody>
      </p:sp>
      <p:pic>
        <p:nvPicPr>
          <p:cNvPr id="5" name="Picture 4" descr="A cartoon of people looking at a computer&#10;&#10;Description automatically generated">
            <a:extLst>
              <a:ext uri="{FF2B5EF4-FFF2-40B4-BE49-F238E27FC236}">
                <a16:creationId xmlns:a16="http://schemas.microsoft.com/office/drawing/2014/main" id="{4F439E45-F51F-9BDA-4F1D-428F064CE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41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7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BEE68-D4B6-1A5D-1B88-FFA9EE75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Version Control – </a:t>
            </a:r>
            <a:r>
              <a:rPr lang="de-DE" dirty="0" err="1"/>
              <a:t>Why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3710C-D174-0FC1-60FF-8790C85D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Code conflicts</a:t>
            </a:r>
          </a:p>
          <a:p>
            <a:pPr marL="0" indent="0" algn="ctr">
              <a:buNone/>
            </a:pPr>
            <a:r>
              <a:rPr lang="en-US" dirty="0"/>
              <a:t>Lack of history</a:t>
            </a:r>
          </a:p>
          <a:p>
            <a:pPr marL="0" indent="0" algn="ctr">
              <a:buNone/>
            </a:pPr>
            <a:r>
              <a:rPr lang="en-US" dirty="0"/>
              <a:t>Data loss</a:t>
            </a:r>
          </a:p>
        </p:txBody>
      </p:sp>
    </p:spTree>
    <p:extLst>
      <p:ext uri="{BB962C8B-B14F-4D97-AF65-F5344CB8AC3E}">
        <p14:creationId xmlns:p14="http://schemas.microsoft.com/office/powerpoint/2010/main" val="335225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8C046-B05F-6B38-6F7A-AA95EA5C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– The Beginning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37D221-A59C-3142-9D41-9D17C9D1E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kernel-team used </a:t>
            </a:r>
            <a:r>
              <a:rPr lang="en-US" dirty="0" err="1"/>
              <a:t>BitKeeper</a:t>
            </a:r>
            <a:endParaRPr lang="en-US" dirty="0"/>
          </a:p>
          <a:p>
            <a:r>
              <a:rPr lang="en-US" dirty="0" err="1"/>
              <a:t>BitKeeper</a:t>
            </a:r>
            <a:r>
              <a:rPr lang="en-US" dirty="0"/>
              <a:t> revoked free license in 2005</a:t>
            </a:r>
          </a:p>
          <a:p>
            <a:r>
              <a:rPr lang="en-US"/>
              <a:t>Linus </a:t>
            </a:r>
            <a:r>
              <a:rPr lang="en-US" dirty="0"/>
              <a:t>Torvalds decided to take matter into his own hand</a:t>
            </a:r>
          </a:p>
        </p:txBody>
      </p:sp>
    </p:spTree>
    <p:extLst>
      <p:ext uri="{BB962C8B-B14F-4D97-AF65-F5344CB8AC3E}">
        <p14:creationId xmlns:p14="http://schemas.microsoft.com/office/powerpoint/2010/main" val="93760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3A25D-DA5C-2CC4-86E2-AC1C31DD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– Domination(In Open Source)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15F67-F1BE-A364-461E-F2AA7824887A}"/>
              </a:ext>
            </a:extLst>
          </p:cNvPr>
          <p:cNvSpPr txBox="1"/>
          <p:nvPr/>
        </p:nvSpPr>
        <p:spPr>
          <a:xfrm>
            <a:off x="1480" y="64886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/>
              <a:t>https://openhub.net/repositories/compare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882690-FF82-8F43-E8E1-2E0EB971D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640" y="1690688"/>
            <a:ext cx="5750719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07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7C325-1745-F3BE-8284-0213A581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Git – Use Cases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1F132-007F-5404-6C0D-C0765697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Version Control</a:t>
            </a:r>
          </a:p>
          <a:p>
            <a:pPr marL="0" indent="0" algn="ctr">
              <a:buNone/>
            </a:pPr>
            <a:r>
              <a:rPr lang="de-DE" dirty="0" err="1"/>
              <a:t>Branching</a:t>
            </a:r>
            <a:r>
              <a:rPr lang="de-DE" dirty="0"/>
              <a:t> and </a:t>
            </a:r>
            <a:r>
              <a:rPr lang="de-DE" dirty="0" err="1"/>
              <a:t>merging</a:t>
            </a:r>
            <a:endParaRPr lang="de-DE" dirty="0"/>
          </a:p>
          <a:p>
            <a:pPr marL="0" indent="0" algn="ctr">
              <a:buNone/>
            </a:pPr>
            <a:r>
              <a:rPr lang="de-DE" dirty="0"/>
              <a:t>CI/CD</a:t>
            </a:r>
          </a:p>
          <a:p>
            <a:pPr marL="0" indent="0" algn="ctr">
              <a:buNone/>
            </a:pPr>
            <a:r>
              <a:rPr lang="de-DE" dirty="0"/>
              <a:t>Code Reviews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7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80BEF-90D5-ED4F-311A-CE59F017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Git – Version Control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40F12B-380C-6AA8-F5FB-649AA5B8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Track </a:t>
            </a:r>
            <a:r>
              <a:rPr lang="de-DE" dirty="0" err="1"/>
              <a:t>changes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Rollback </a:t>
            </a:r>
            <a:r>
              <a:rPr lang="de-DE" dirty="0" err="1"/>
              <a:t>changes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en-GB" dirty="0"/>
              <a:t>Multiple </a:t>
            </a:r>
            <a:r>
              <a:rPr lang="en-GB" dirty="0" err="1"/>
              <a:t>devs</a:t>
            </a:r>
            <a:r>
              <a:rPr lang="en-GB" dirty="0"/>
              <a:t> working on same codebase</a:t>
            </a:r>
          </a:p>
        </p:txBody>
      </p:sp>
    </p:spTree>
    <p:extLst>
      <p:ext uri="{BB962C8B-B14F-4D97-AF65-F5344CB8AC3E}">
        <p14:creationId xmlns:p14="http://schemas.microsoft.com/office/powerpoint/2010/main" val="243063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DCB4F-4AD8-DB64-CB33-F1EB90CC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Git – </a:t>
            </a:r>
            <a:r>
              <a:rPr lang="de-DE" dirty="0" err="1"/>
              <a:t>Branches</a:t>
            </a:r>
            <a:r>
              <a:rPr lang="de-DE" dirty="0"/>
              <a:t> and </a:t>
            </a:r>
            <a:r>
              <a:rPr lang="de-DE" dirty="0" err="1"/>
              <a:t>Merging</a:t>
            </a:r>
            <a:endParaRPr lang="en-GB" dirty="0"/>
          </a:p>
        </p:txBody>
      </p:sp>
      <p:pic>
        <p:nvPicPr>
          <p:cNvPr id="4" name="Content Placeholder 3" descr="A white arrow pointing to the left&#10;&#10;Description automatically generated">
            <a:extLst>
              <a:ext uri="{FF2B5EF4-FFF2-40B4-BE49-F238E27FC236}">
                <a16:creationId xmlns:a16="http://schemas.microsoft.com/office/drawing/2014/main" id="{F1A731DB-3659-4066-1822-22AB33149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54" y="4813998"/>
            <a:ext cx="7448550" cy="13620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5605F49-7140-9C2A-AD1C-8137C7529391}"/>
              </a:ext>
            </a:extLst>
          </p:cNvPr>
          <p:cNvSpPr txBox="1"/>
          <p:nvPr/>
        </p:nvSpPr>
        <p:spPr>
          <a:xfrm>
            <a:off x="1287810" y="1778521"/>
            <a:ext cx="9307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Developing</a:t>
            </a:r>
            <a:r>
              <a:rPr lang="de-DE" sz="2400" dirty="0"/>
              <a:t> </a:t>
            </a:r>
            <a:r>
              <a:rPr lang="de-DE" sz="2400" dirty="0" err="1"/>
              <a:t>features</a:t>
            </a:r>
            <a:endParaRPr lang="de-DE" sz="2400" dirty="0"/>
          </a:p>
          <a:p>
            <a:pPr algn="ctr"/>
            <a:r>
              <a:rPr lang="de-DE" sz="2400" dirty="0"/>
              <a:t>Fixing </a:t>
            </a:r>
            <a:r>
              <a:rPr lang="de-DE" sz="2400" dirty="0" err="1"/>
              <a:t>bugs</a:t>
            </a:r>
            <a:endParaRPr lang="en-GB" sz="2400" dirty="0"/>
          </a:p>
          <a:p>
            <a:pPr algn="ctr"/>
            <a:r>
              <a:rPr lang="en-GB" sz="2400" dirty="0"/>
              <a:t>Experiment</a:t>
            </a:r>
            <a:r>
              <a:rPr lang="de-DE" sz="2400" dirty="0" err="1"/>
              <a:t>ing</a:t>
            </a:r>
            <a:endParaRPr lang="de-DE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All done in different branches</a:t>
            </a:r>
          </a:p>
          <a:p>
            <a:pPr algn="ctr"/>
            <a:r>
              <a:rPr lang="en-GB" sz="2400" dirty="0"/>
              <a:t>Merged together later 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7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C94E8-B36E-8192-8EF9-C7AAD8FD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Git – CI/CD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DF38B-85B6-1AED-F429-E1ADE8489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r>
              <a:rPr lang="de-DE" b="1" dirty="0"/>
              <a:t>Automation </a:t>
            </a:r>
            <a:r>
              <a:rPr lang="de-DE" b="1" dirty="0" err="1"/>
              <a:t>of</a:t>
            </a:r>
            <a:r>
              <a:rPr lang="de-DE" b="1" dirty="0"/>
              <a:t>:</a:t>
            </a:r>
          </a:p>
          <a:p>
            <a:pPr marL="0" indent="0" algn="ctr">
              <a:buNone/>
            </a:pPr>
            <a:r>
              <a:rPr lang="de-DE" sz="2400" dirty="0"/>
              <a:t>Building</a:t>
            </a:r>
          </a:p>
          <a:p>
            <a:pPr marL="0" indent="0" algn="ctr">
              <a:buNone/>
            </a:pPr>
            <a:r>
              <a:rPr lang="de-DE" sz="2400" dirty="0" err="1"/>
              <a:t>Testing</a:t>
            </a:r>
            <a:r>
              <a:rPr lang="de-DE" sz="2400" dirty="0"/>
              <a:t> </a:t>
            </a:r>
          </a:p>
          <a:p>
            <a:pPr marL="0" indent="0" algn="ctr">
              <a:buNone/>
            </a:pPr>
            <a:r>
              <a:rPr lang="de-DE" sz="2400" dirty="0" err="1"/>
              <a:t>Pushing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server</a:t>
            </a:r>
            <a:endParaRPr lang="de-DE" sz="2400" dirty="0"/>
          </a:p>
          <a:p>
            <a:pPr marL="0" indent="0" algn="ctr">
              <a:buNone/>
            </a:pPr>
            <a:r>
              <a:rPr lang="de-DE" sz="2400" dirty="0"/>
              <a:t>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02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rgbClr val="D8D8D8"/>
      </a:lt1>
      <a:dk2>
        <a:srgbClr val="262626"/>
      </a:dk2>
      <a:lt2>
        <a:srgbClr val="D8D8D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600</Words>
  <Application>Microsoft Office PowerPoint</Application>
  <PresentationFormat>Widescreen</PresentationFormat>
  <Paragraphs>142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Office Theme</vt:lpstr>
      <vt:lpstr>PowerPoint Presentation</vt:lpstr>
      <vt:lpstr>GIT</vt:lpstr>
      <vt:lpstr>Version Control – Why?</vt:lpstr>
      <vt:lpstr>Git – The Beginning</vt:lpstr>
      <vt:lpstr>Git – Domination(In Open Source)</vt:lpstr>
      <vt:lpstr>Git – Use Cases</vt:lpstr>
      <vt:lpstr>Git – Version Control</vt:lpstr>
      <vt:lpstr>Git – Branches and Merging</vt:lpstr>
      <vt:lpstr>Git – CI/CD</vt:lpstr>
      <vt:lpstr>Git – Code Review</vt:lpstr>
      <vt:lpstr>GitHub</vt:lpstr>
      <vt:lpstr>Arctic World Archive</vt:lpstr>
      <vt:lpstr>GitLab</vt:lpstr>
      <vt:lpstr>Concepts</vt:lpstr>
      <vt:lpstr>Concepts</vt:lpstr>
      <vt:lpstr>Branching</vt:lpstr>
      <vt:lpstr>Merging</vt:lpstr>
      <vt:lpstr>Fast Forward Merge</vt:lpstr>
      <vt:lpstr>Merge</vt:lpstr>
      <vt:lpstr>Rebase</vt:lpstr>
      <vt:lpstr>Squash Commit and Rebase</vt:lpstr>
      <vt:lpstr>Semi-linear Merge</vt:lpstr>
      <vt:lpstr>Live Demo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44444</dc:title>
  <dc:creator>Leonhardsberger Elias - s2310307019</dc:creator>
  <cp:lastModifiedBy>Leonhardsberger Elias - s2310307019</cp:lastModifiedBy>
  <cp:revision>19</cp:revision>
  <dcterms:created xsi:type="dcterms:W3CDTF">2023-09-19T15:31:48Z</dcterms:created>
  <dcterms:modified xsi:type="dcterms:W3CDTF">2024-06-22T10:47:44Z</dcterms:modified>
</cp:coreProperties>
</file>