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7" r:id="rId2"/>
    <p:sldId id="256" r:id="rId3"/>
    <p:sldId id="261" r:id="rId4"/>
    <p:sldId id="263" r:id="rId5"/>
    <p:sldId id="264" r:id="rId6"/>
    <p:sldId id="266" r:id="rId7"/>
    <p:sldId id="267" r:id="rId8"/>
    <p:sldId id="268" r:id="rId9"/>
    <p:sldId id="265" r:id="rId10"/>
    <p:sldId id="270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4747"/>
    <a:srgbClr val="BDBA81"/>
    <a:srgbClr val="6B935B"/>
    <a:srgbClr val="69A0BB"/>
    <a:srgbClr val="9D6BB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4D42E-D402-408B-8008-C7C176717511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C76D9-AEF5-4661-8467-113AB8E4172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0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14/06/2024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277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14/06/2024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53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14/06/2024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9607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14/06/2024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327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14/06/2024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40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14/06/2024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7431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14/06/2024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1284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14/06/2024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3911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14/06/2024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8703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14/06/2024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5964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14/06/2024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1711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A4EC-4E50-4867-BB7A-2E9D83FB4FD3}" type="datetimeFigureOut">
              <a:rPr lang="en-AT" smtClean="0"/>
              <a:t>14/06/2024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4B74350-8A97-4985-3B83-BE5737CE5E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6" t="-1773" r="55791" b="1773"/>
          <a:stretch/>
        </p:blipFill>
        <p:spPr>
          <a:xfrm>
            <a:off x="10726206" y="136525"/>
            <a:ext cx="1311915" cy="11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4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94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Squash Commit and Rebase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Clean history</a:t>
            </a: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Rewrites history</a:t>
            </a:r>
          </a:p>
          <a:p>
            <a:pPr marL="0" indent="0" algn="ctr">
              <a:buNone/>
            </a:pPr>
            <a:r>
              <a:rPr lang="en-GB" dirty="0"/>
              <a:t>Commits get compressed</a:t>
            </a:r>
          </a:p>
          <a:p>
            <a:pPr marL="0" indent="0" algn="ctr">
              <a:buNone/>
            </a:pPr>
            <a:r>
              <a:rPr lang="en-GB" dirty="0"/>
              <a:t>Never rebase shared branches!!!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at the end of the main branch, as a single commit</a:t>
            </a:r>
            <a:endParaRPr lang="de-AT" sz="2800" dirty="0"/>
          </a:p>
        </p:txBody>
      </p:sp>
      <p:pic>
        <p:nvPicPr>
          <p:cNvPr id="4" name="Picture 3" descr="A black background with white and pink circles&#10;&#10;Description automatically generated">
            <a:extLst>
              <a:ext uri="{FF2B5EF4-FFF2-40B4-BE49-F238E27FC236}">
                <a16:creationId xmlns:a16="http://schemas.microsoft.com/office/drawing/2014/main" id="{F8735463-AF6D-6B6D-58D9-CEC882F6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8" y="2584282"/>
            <a:ext cx="68675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5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Semi-linear Merge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Cleaner history than merge</a:t>
            </a:r>
          </a:p>
          <a:p>
            <a:pPr marL="0" indent="0" algn="ctr">
              <a:buNone/>
            </a:pPr>
            <a:r>
              <a:rPr lang="en-GB" dirty="0"/>
              <a:t>No list commits</a:t>
            </a: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Rewrites history</a:t>
            </a:r>
          </a:p>
          <a:p>
            <a:pPr marL="0" indent="0" algn="ctr">
              <a:buNone/>
            </a:pPr>
            <a:r>
              <a:rPr lang="en-GB" dirty="0"/>
              <a:t>Extra merge commit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at the end of the main branch</a:t>
            </a:r>
            <a:endParaRPr lang="de-AT" sz="2800" dirty="0"/>
          </a:p>
        </p:txBody>
      </p:sp>
      <p:pic>
        <p:nvPicPr>
          <p:cNvPr id="7" name="Picture 6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EA56E4F0-FC75-BB3A-4036-47A408592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3" y="2584282"/>
            <a:ext cx="8210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2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6434-9075-9FA7-DFEB-BF01AB74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7A28-9A67-2264-DE01-C5D1B6ED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2000" dirty="0"/>
              <a:t>https://git-scm.com </a:t>
            </a:r>
          </a:p>
          <a:p>
            <a:pPr marL="0" indent="0" algn="ctr">
              <a:buNone/>
            </a:pPr>
            <a:r>
              <a:rPr lang="de-AT" sz="2000" dirty="0"/>
              <a:t>https://training.github.com/downloads/github-git-cheat-sheet.pdf </a:t>
            </a:r>
          </a:p>
          <a:p>
            <a:pPr marL="0" indent="0" algn="ctr">
              <a:buNone/>
            </a:pPr>
            <a:r>
              <a:rPr lang="de-AT" sz="2000" dirty="0"/>
              <a:t>https://www.atlassian.com/de/git</a:t>
            </a:r>
          </a:p>
          <a:p>
            <a:pPr marL="0" indent="0" algn="ctr">
              <a:buNone/>
            </a:pPr>
            <a:endParaRPr lang="de-AT" sz="2000" dirty="0"/>
          </a:p>
          <a:p>
            <a:pPr marL="0" indent="0" algn="ctr">
              <a:buNone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05087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33F9ABE-168B-E395-AE3A-FC28D5212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040"/>
          <a:stretch/>
        </p:blipFill>
        <p:spPr>
          <a:xfrm>
            <a:off x="1" y="0"/>
            <a:ext cx="22549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AA462-4FA8-2478-C777-E071AF02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929" y="1378259"/>
            <a:ext cx="4163627" cy="2050741"/>
          </a:xfrm>
        </p:spPr>
        <p:txBody>
          <a:bodyPr/>
          <a:lstStyle/>
          <a:p>
            <a:pPr algn="l"/>
            <a:r>
              <a:rPr lang="en-GB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BABD5-D7CD-C017-3038-41DD677F2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4929" y="3429000"/>
            <a:ext cx="5992427" cy="1325070"/>
          </a:xfrm>
        </p:spPr>
        <p:txBody>
          <a:bodyPr/>
          <a:lstStyle/>
          <a:p>
            <a:pPr algn="l"/>
            <a:r>
              <a:rPr lang="en-GB" dirty="0"/>
              <a:t>The gold standard of version control</a:t>
            </a:r>
            <a:endParaRPr lang="de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434F1-6FA0-EB74-8034-D717A1406FD6}"/>
              </a:ext>
            </a:extLst>
          </p:cNvPr>
          <p:cNvSpPr txBox="1"/>
          <p:nvPr/>
        </p:nvSpPr>
        <p:spPr>
          <a:xfrm>
            <a:off x="5125374" y="5657671"/>
            <a:ext cx="7066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Valentin </a:t>
            </a:r>
            <a:r>
              <a:rPr lang="en-GB" dirty="0" err="1"/>
              <a:t>Langegger</a:t>
            </a:r>
            <a:r>
              <a:rPr lang="en-GB" dirty="0"/>
              <a:t>, Elias Leonhardsberger</a:t>
            </a:r>
          </a:p>
          <a:p>
            <a:pPr algn="r"/>
            <a:r>
              <a:rPr lang="en-GB" dirty="0"/>
              <a:t>22.06.2024</a:t>
            </a:r>
          </a:p>
          <a:p>
            <a:pPr algn="r"/>
            <a:r>
              <a:rPr lang="en-GB" dirty="0"/>
              <a:t>Technical English</a:t>
            </a:r>
          </a:p>
          <a:p>
            <a:pPr algn="r"/>
            <a:r>
              <a:rPr lang="en-GB" dirty="0"/>
              <a:t>FH </a:t>
            </a:r>
            <a:r>
              <a:rPr lang="en-GB" dirty="0" err="1"/>
              <a:t>Hagenberg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25A-36EC-4DFF-6E8B-5551E13A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/>
              <a:t>Repository</a:t>
            </a:r>
          </a:p>
          <a:p>
            <a:pPr marL="0" indent="0" algn="ctr">
              <a:buNone/>
            </a:pPr>
            <a:r>
              <a:rPr lang="en-GB" dirty="0"/>
              <a:t>The scope of a git environment, contains all files managed by git.</a:t>
            </a:r>
          </a:p>
          <a:p>
            <a:pPr marL="0" indent="0" algn="ctr">
              <a:buNone/>
            </a:pPr>
            <a:r>
              <a:rPr lang="en-GB" b="1" dirty="0"/>
              <a:t>Commit</a:t>
            </a:r>
          </a:p>
          <a:p>
            <a:pPr marL="0" indent="0" algn="ctr">
              <a:buNone/>
            </a:pPr>
            <a:r>
              <a:rPr lang="en-GB" dirty="0"/>
              <a:t>A snapshot of your repository. Records the changes to a repository.</a:t>
            </a:r>
          </a:p>
          <a:p>
            <a:pPr marL="0" indent="0" algn="ctr">
              <a:buNone/>
            </a:pPr>
            <a:r>
              <a:rPr lang="en-GB" b="1" dirty="0"/>
              <a:t>Remote</a:t>
            </a:r>
          </a:p>
          <a:p>
            <a:pPr marL="0" indent="0" algn="ctr">
              <a:buNone/>
            </a:pPr>
            <a:r>
              <a:rPr lang="en-GB" dirty="0"/>
              <a:t>A common repository for your team. Hosted on a central server (for example GitHub).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DD968-57A3-9266-4B77-AAB1C8045156}"/>
              </a:ext>
            </a:extLst>
          </p:cNvPr>
          <p:cNvSpPr txBox="1"/>
          <p:nvPr/>
        </p:nvSpPr>
        <p:spPr>
          <a:xfrm>
            <a:off x="0" y="6211669"/>
            <a:ext cx="89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https://git-scm.com</a:t>
            </a:r>
          </a:p>
          <a:p>
            <a:r>
              <a:rPr lang="de-AT" dirty="0"/>
              <a:t>https://training.github.com/downloads/github-git-cheat-sheet.pdf</a:t>
            </a:r>
          </a:p>
        </p:txBody>
      </p:sp>
    </p:spTree>
    <p:extLst>
      <p:ext uri="{BB962C8B-B14F-4D97-AF65-F5344CB8AC3E}">
        <p14:creationId xmlns:p14="http://schemas.microsoft.com/office/powerpoint/2010/main" val="149964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25A-36EC-4DFF-6E8B-5551E13A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/>
              <a:t>Fetch</a:t>
            </a:r>
          </a:p>
          <a:p>
            <a:pPr marL="0" indent="0" algn="ctr">
              <a:buNone/>
            </a:pPr>
            <a:r>
              <a:rPr lang="en-GB" dirty="0"/>
              <a:t>Downloads commits from a remote.</a:t>
            </a:r>
          </a:p>
          <a:p>
            <a:pPr marL="0" indent="0" algn="ctr">
              <a:buNone/>
            </a:pPr>
            <a:r>
              <a:rPr lang="en-GB" b="1" dirty="0"/>
              <a:t>Pull</a:t>
            </a:r>
          </a:p>
          <a:p>
            <a:pPr marL="0" indent="0" algn="ctr">
              <a:buNone/>
            </a:pPr>
            <a:r>
              <a:rPr lang="en-GB" dirty="0"/>
              <a:t>Applies commits form a remote.</a:t>
            </a:r>
          </a:p>
          <a:p>
            <a:pPr marL="0" indent="0" algn="ctr">
              <a:buNone/>
            </a:pPr>
            <a:r>
              <a:rPr lang="en-GB" b="1" dirty="0"/>
              <a:t>Push</a:t>
            </a:r>
          </a:p>
          <a:p>
            <a:pPr marL="0" indent="0" algn="ctr">
              <a:buNone/>
            </a:pPr>
            <a:r>
              <a:rPr lang="en-GB" dirty="0"/>
              <a:t>Applies local changes on the remote.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BF621-00D8-F9FA-A772-2DAFA5A7FC6C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https://git-scm.com</a:t>
            </a:r>
          </a:p>
        </p:txBody>
      </p:sp>
    </p:spTree>
    <p:extLst>
      <p:ext uri="{BB962C8B-B14F-4D97-AF65-F5344CB8AC3E}">
        <p14:creationId xmlns:p14="http://schemas.microsoft.com/office/powerpoint/2010/main" val="304593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25A-36EC-4DFF-6E8B-5551E13A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Allows parallel versions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Example:</a:t>
            </a:r>
          </a:p>
          <a:p>
            <a:pPr marL="0" indent="0" algn="ctr">
              <a:buNone/>
            </a:pPr>
            <a:r>
              <a:rPr lang="en-GB" dirty="0"/>
              <a:t>Feature Branches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Problem:</a:t>
            </a:r>
          </a:p>
          <a:p>
            <a:pPr marL="0" indent="0" algn="ctr">
              <a:buNone/>
            </a:pPr>
            <a:r>
              <a:rPr lang="en-GB" dirty="0"/>
              <a:t>How to unify all changes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Answer =&gt;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https://git-scm.com</a:t>
            </a:r>
          </a:p>
        </p:txBody>
      </p:sp>
    </p:spTree>
    <p:extLst>
      <p:ext uri="{BB962C8B-B14F-4D97-AF65-F5344CB8AC3E}">
        <p14:creationId xmlns:p14="http://schemas.microsoft.com/office/powerpoint/2010/main" val="413637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E3DB-FF92-9CC0-4DB1-876E3BB77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Merging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1911F-8912-FEC5-AF7F-E100E39A4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Joining change histories together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6076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Fast Forward Merge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Easiest merge</a:t>
            </a:r>
          </a:p>
          <a:p>
            <a:pPr marL="0" indent="0" algn="ctr">
              <a:buNone/>
            </a:pPr>
            <a:r>
              <a:rPr lang="en-GB" dirty="0"/>
              <a:t>Clean history</a:t>
            </a: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Not always possible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pic>
        <p:nvPicPr>
          <p:cNvPr id="22" name="Picture 21" descr="A purple circle with white arrows&#10;&#10;Description automatically generated">
            <a:extLst>
              <a:ext uri="{FF2B5EF4-FFF2-40B4-BE49-F238E27FC236}">
                <a16:creationId xmlns:a16="http://schemas.microsoft.com/office/drawing/2014/main" id="{1B587541-19F6-0937-D27D-B563D798B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3" y="2584282"/>
            <a:ext cx="7448550" cy="13620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at the end of the main branch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24870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Merge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Full history</a:t>
            </a:r>
          </a:p>
          <a:p>
            <a:pPr marL="0" indent="0" algn="ctr">
              <a:buNone/>
            </a:pPr>
            <a:r>
              <a:rPr lang="en-GB" dirty="0"/>
              <a:t>No lost commits</a:t>
            </a: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Cluttered history</a:t>
            </a:r>
          </a:p>
          <a:p>
            <a:pPr marL="0" indent="0" algn="ctr">
              <a:buNone/>
            </a:pPr>
            <a:r>
              <a:rPr lang="en-GB" dirty="0"/>
              <a:t>Extra merge commit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in a merge commit, preserving the branch</a:t>
            </a:r>
            <a:endParaRPr lang="de-AT" sz="2800" dirty="0"/>
          </a:p>
        </p:txBody>
      </p:sp>
      <p:pic>
        <p:nvPicPr>
          <p:cNvPr id="4" name="Picture 3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B43BE4AE-8C95-894A-2C01-93344DBF8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584282"/>
            <a:ext cx="7448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4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Rebase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Clean history</a:t>
            </a:r>
          </a:p>
          <a:p>
            <a:pPr marL="0" indent="0" algn="ctr">
              <a:buNone/>
            </a:pPr>
            <a:r>
              <a:rPr lang="en-GB" dirty="0"/>
              <a:t>Interactive rebase possible</a:t>
            </a:r>
          </a:p>
          <a:p>
            <a:pPr marL="0" indent="0" algn="ctr">
              <a:buNone/>
            </a:pP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Rewrites history</a:t>
            </a:r>
          </a:p>
          <a:p>
            <a:pPr marL="0" indent="0" algn="ctr">
              <a:buNone/>
            </a:pPr>
            <a:r>
              <a:rPr lang="en-GB" dirty="0"/>
              <a:t>Complex</a:t>
            </a:r>
          </a:p>
          <a:p>
            <a:pPr marL="0" indent="0" algn="ctr">
              <a:buNone/>
            </a:pPr>
            <a:r>
              <a:rPr lang="en-GB" dirty="0"/>
              <a:t>Never rebase shared branches!!!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as NEW commits</a:t>
            </a:r>
            <a:endParaRPr lang="de-AT" sz="2800" dirty="0"/>
          </a:p>
        </p:txBody>
      </p:sp>
      <p:pic>
        <p:nvPicPr>
          <p:cNvPr id="25" name="Picture 24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8C07384D-B4A1-F21E-996B-F5C7D47CB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8" y="2584282"/>
            <a:ext cx="7477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6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rgbClr val="D8D8D8"/>
      </a:lt1>
      <a:dk2>
        <a:srgbClr val="262626"/>
      </a:dk2>
      <a:lt2>
        <a:srgbClr val="D8D8D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350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Office Theme</vt:lpstr>
      <vt:lpstr>PowerPoint Presentation</vt:lpstr>
      <vt:lpstr>GIT</vt:lpstr>
      <vt:lpstr>Concepts</vt:lpstr>
      <vt:lpstr>Concepts</vt:lpstr>
      <vt:lpstr>Branching</vt:lpstr>
      <vt:lpstr>Merging</vt:lpstr>
      <vt:lpstr>Fast Forward Merge</vt:lpstr>
      <vt:lpstr>Merge</vt:lpstr>
      <vt:lpstr>Rebase</vt:lpstr>
      <vt:lpstr>Squash Commit and Rebase</vt:lpstr>
      <vt:lpstr>Semi-linear Merge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44444</dc:title>
  <dc:creator>Leonhardsberger Elias - s2310307019</dc:creator>
  <cp:lastModifiedBy>Leonhardsberger Elias - s2310307019</cp:lastModifiedBy>
  <cp:revision>16</cp:revision>
  <dcterms:created xsi:type="dcterms:W3CDTF">2023-09-19T15:31:48Z</dcterms:created>
  <dcterms:modified xsi:type="dcterms:W3CDTF">2024-06-14T17:03:48Z</dcterms:modified>
</cp:coreProperties>
</file>