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3CCC"/>
    <a:srgbClr val="4F2389"/>
    <a:srgbClr val="502389"/>
    <a:srgbClr val="5C299F"/>
    <a:srgbClr val="8249CF"/>
    <a:srgbClr val="6D31BD"/>
    <a:srgbClr val="925FD7"/>
    <a:srgbClr val="7535CB"/>
    <a:srgbClr val="8D58D4"/>
    <a:srgbClr val="692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16" autoAdjust="0"/>
    <p:restoredTop sz="94660"/>
  </p:normalViewPr>
  <p:slideViewPr>
    <p:cSldViewPr snapToGrid="0">
      <p:cViewPr>
        <p:scale>
          <a:sx n="200" d="100"/>
          <a:sy n="200" d="100"/>
        </p:scale>
        <p:origin x="-3816" y="-3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3_2" csCatId="accent3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2000" dirty="0" smtClean="0"/>
            <a:t>Level 1-1</a:t>
          </a:r>
          <a:endParaRPr lang="de-DE" sz="20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/>
      <dgm:t>
        <a:bodyPr/>
        <a:lstStyle/>
        <a:p>
          <a:r>
            <a:rPr lang="de-DE" sz="2000" dirty="0" smtClean="0"/>
            <a:t>Level 1-3</a:t>
          </a:r>
          <a:endParaRPr lang="de-DE" sz="20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/>
      <dgm:t>
        <a:bodyPr/>
        <a:lstStyle/>
        <a:p>
          <a:r>
            <a:rPr lang="de-DE" sz="2000" smtClean="0"/>
            <a:t>Level 1-2</a:t>
          </a:r>
          <a:endParaRPr lang="de-DE" sz="20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2000" dirty="0" smtClean="0"/>
            <a:t>Level 1-4</a:t>
          </a:r>
          <a:endParaRPr lang="de-DE" sz="20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2000" dirty="0" smtClean="0"/>
            <a:t>Level 1-5</a:t>
          </a:r>
          <a:endParaRPr lang="de-DE" sz="20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2981837B-17B4-4FC5-8727-55EB8A9937A7}" type="presOf" srcId="{A283D026-87C4-4185-8C8A-288A5C8819C1}" destId="{35940403-DFCE-4E98-9E04-A1680AE6CAEC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7D66FE7E-D37E-474C-A8FF-3B52F36C01A4}" type="presOf" srcId="{FA17DC03-3482-400A-8EB2-0C27CA8B9D7B}" destId="{53DD86D8-F6B6-4120-A9C5-D8C9B3F2D4FB}" srcOrd="0" destOrd="0" presId="urn:microsoft.com/office/officeart/2005/8/layout/chevron1"/>
    <dgm:cxn modelId="{3C6CEC18-4617-407E-8564-E8A3FDF9FBEC}" type="presOf" srcId="{1E41DFB4-6C50-4375-8825-6359FA7E2CA5}" destId="{6EA278E7-98C1-492D-9978-03046BB24B70}" srcOrd="0" destOrd="0" presId="urn:microsoft.com/office/officeart/2005/8/layout/chevron1"/>
    <dgm:cxn modelId="{0E3DF626-1A36-4E90-A6E8-60BD81BE7178}" type="presOf" srcId="{A0DEF842-0E4B-4EBB-A798-7BEA9B557F04}" destId="{FD318117-F41F-4DCB-AD89-DBCE64210D0F}" srcOrd="0" destOrd="0" presId="urn:microsoft.com/office/officeart/2005/8/layout/chevron1"/>
    <dgm:cxn modelId="{11BE4D21-495A-4460-B5A5-5F0327AA283C}" type="presOf" srcId="{FE963BFE-6F6F-48C5-A904-4DCC9444DF38}" destId="{6B76C1A2-D625-4D46-A938-09DA3540F62A}" srcOrd="0" destOrd="0" presId="urn:microsoft.com/office/officeart/2005/8/layout/chevron1"/>
    <dgm:cxn modelId="{4C42F3DA-7D9E-496D-B10E-C368557C1632}" type="presOf" srcId="{8B7A895E-A8FD-4196-89B4-53CB29982A35}" destId="{43F26A4B-AC0B-4AFF-AE39-96CA8093A854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AEDF35AD-17F4-4A2A-96CF-30B461A73E6C}" type="presParOf" srcId="{53DD86D8-F6B6-4120-A9C5-D8C9B3F2D4FB}" destId="{6B76C1A2-D625-4D46-A938-09DA3540F62A}" srcOrd="0" destOrd="0" presId="urn:microsoft.com/office/officeart/2005/8/layout/chevron1"/>
    <dgm:cxn modelId="{89C61062-C9FA-46D9-AAB3-0120D38FC7D5}" type="presParOf" srcId="{53DD86D8-F6B6-4120-A9C5-D8C9B3F2D4FB}" destId="{260E2F2E-F789-4DE3-B9C6-663584510011}" srcOrd="1" destOrd="0" presId="urn:microsoft.com/office/officeart/2005/8/layout/chevron1"/>
    <dgm:cxn modelId="{5DD37FC8-F173-4C34-A0BF-E880B7AFD14E}" type="presParOf" srcId="{53DD86D8-F6B6-4120-A9C5-D8C9B3F2D4FB}" destId="{6EA278E7-98C1-492D-9978-03046BB24B70}" srcOrd="2" destOrd="0" presId="urn:microsoft.com/office/officeart/2005/8/layout/chevron1"/>
    <dgm:cxn modelId="{8F1D8C78-EF99-4DC9-ABF4-4101F824D8A3}" type="presParOf" srcId="{53DD86D8-F6B6-4120-A9C5-D8C9B3F2D4FB}" destId="{46F0B589-239D-453C-BD44-5A9F26CA67D4}" srcOrd="3" destOrd="0" presId="urn:microsoft.com/office/officeart/2005/8/layout/chevron1"/>
    <dgm:cxn modelId="{1714F659-14A0-4025-B3B5-81EEEC89FAFA}" type="presParOf" srcId="{53DD86D8-F6B6-4120-A9C5-D8C9B3F2D4FB}" destId="{43F26A4B-AC0B-4AFF-AE39-96CA8093A854}" srcOrd="4" destOrd="0" presId="urn:microsoft.com/office/officeart/2005/8/layout/chevron1"/>
    <dgm:cxn modelId="{D18FD0F1-9ABB-4F62-8977-3382E798353E}" type="presParOf" srcId="{53DD86D8-F6B6-4120-A9C5-D8C9B3F2D4FB}" destId="{828A26EB-CFD0-41C3-9919-5943CC2D7B66}" srcOrd="5" destOrd="0" presId="urn:microsoft.com/office/officeart/2005/8/layout/chevron1"/>
    <dgm:cxn modelId="{A106F9DD-1F25-42F3-8EC9-1C7F026311B8}" type="presParOf" srcId="{53DD86D8-F6B6-4120-A9C5-D8C9B3F2D4FB}" destId="{FD318117-F41F-4DCB-AD89-DBCE64210D0F}" srcOrd="6" destOrd="0" presId="urn:microsoft.com/office/officeart/2005/8/layout/chevron1"/>
    <dgm:cxn modelId="{4FFE3F24-516C-4366-980A-EB5DD07EBEFC}" type="presParOf" srcId="{53DD86D8-F6B6-4120-A9C5-D8C9B3F2D4FB}" destId="{BC49DD7B-D0AB-4A70-9431-F8E10AF1D5FC}" srcOrd="7" destOrd="0" presId="urn:microsoft.com/office/officeart/2005/8/layout/chevron1"/>
    <dgm:cxn modelId="{0194BBE3-81E4-44F7-8F76-78016DF8D282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3_2" csCatId="accent3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/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/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56959B3-BF19-47BA-BB83-422E0197B981}" type="presOf" srcId="{A283D026-87C4-4185-8C8A-288A5C8819C1}" destId="{35940403-DFCE-4E98-9E04-A1680AE6CAEC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3606E6B8-F6AF-4FCF-B495-7C63AC49FD51}" type="presOf" srcId="{8B7A895E-A8FD-4196-89B4-53CB29982A35}" destId="{43F26A4B-AC0B-4AFF-AE39-96CA8093A854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3542415D-375D-4A64-9972-B4D4BE918E86}" type="presOf" srcId="{A0DEF842-0E4B-4EBB-A798-7BEA9B557F04}" destId="{FD318117-F41F-4DCB-AD89-DBCE64210D0F}" srcOrd="0" destOrd="0" presId="urn:microsoft.com/office/officeart/2005/8/layout/chevron1"/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074BF221-C506-473F-9720-2CD4BF49F9FF}" type="presOf" srcId="{FE963BFE-6F6F-48C5-A904-4DCC9444DF38}" destId="{6B76C1A2-D625-4D46-A938-09DA3540F62A}" srcOrd="0" destOrd="0" presId="urn:microsoft.com/office/officeart/2005/8/layout/chevron1"/>
    <dgm:cxn modelId="{2B1F1213-EC86-470F-8C0E-959921969876}" type="presOf" srcId="{FA17DC03-3482-400A-8EB2-0C27CA8B9D7B}" destId="{53DD86D8-F6B6-4120-A9C5-D8C9B3F2D4FB}" srcOrd="0" destOrd="0" presId="urn:microsoft.com/office/officeart/2005/8/layout/chevron1"/>
    <dgm:cxn modelId="{43CFF95D-221A-4E18-A311-46C3525CA684}" type="presOf" srcId="{1E41DFB4-6C50-4375-8825-6359FA7E2CA5}" destId="{6EA278E7-98C1-492D-9978-03046BB24B70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725928-9474-433C-A434-AD133DD70832}" type="presParOf" srcId="{53DD86D8-F6B6-4120-A9C5-D8C9B3F2D4FB}" destId="{6B76C1A2-D625-4D46-A938-09DA3540F62A}" srcOrd="0" destOrd="0" presId="urn:microsoft.com/office/officeart/2005/8/layout/chevron1"/>
    <dgm:cxn modelId="{63A376FE-A44E-4A87-A686-EEA20EB75FB1}" type="presParOf" srcId="{53DD86D8-F6B6-4120-A9C5-D8C9B3F2D4FB}" destId="{260E2F2E-F789-4DE3-B9C6-663584510011}" srcOrd="1" destOrd="0" presId="urn:microsoft.com/office/officeart/2005/8/layout/chevron1"/>
    <dgm:cxn modelId="{05DDA161-C7F0-4682-9E28-29F5E94C7B08}" type="presParOf" srcId="{53DD86D8-F6B6-4120-A9C5-D8C9B3F2D4FB}" destId="{6EA278E7-98C1-492D-9978-03046BB24B70}" srcOrd="2" destOrd="0" presId="urn:microsoft.com/office/officeart/2005/8/layout/chevron1"/>
    <dgm:cxn modelId="{49C759A8-7284-4F54-B8D3-6D5312441574}" type="presParOf" srcId="{53DD86D8-F6B6-4120-A9C5-D8C9B3F2D4FB}" destId="{46F0B589-239D-453C-BD44-5A9F26CA67D4}" srcOrd="3" destOrd="0" presId="urn:microsoft.com/office/officeart/2005/8/layout/chevron1"/>
    <dgm:cxn modelId="{6FBA61F1-5F91-44D9-984F-3AA8A610F3EA}" type="presParOf" srcId="{53DD86D8-F6B6-4120-A9C5-D8C9B3F2D4FB}" destId="{43F26A4B-AC0B-4AFF-AE39-96CA8093A854}" srcOrd="4" destOrd="0" presId="urn:microsoft.com/office/officeart/2005/8/layout/chevron1"/>
    <dgm:cxn modelId="{AB2C9B1D-EFA6-49BE-B3D9-D169136CB61A}" type="presParOf" srcId="{53DD86D8-F6B6-4120-A9C5-D8C9B3F2D4FB}" destId="{828A26EB-CFD0-41C3-9919-5943CC2D7B66}" srcOrd="5" destOrd="0" presId="urn:microsoft.com/office/officeart/2005/8/layout/chevron1"/>
    <dgm:cxn modelId="{5D740D4C-2FC8-44BC-930D-E8E97F66D4BB}" type="presParOf" srcId="{53DD86D8-F6B6-4120-A9C5-D8C9B3F2D4FB}" destId="{FD318117-F41F-4DCB-AD89-DBCE64210D0F}" srcOrd="6" destOrd="0" presId="urn:microsoft.com/office/officeart/2005/8/layout/chevron1"/>
    <dgm:cxn modelId="{D2CEFC39-E153-4A9A-AEB3-B0C91CD26171}" type="presParOf" srcId="{53DD86D8-F6B6-4120-A9C5-D8C9B3F2D4FB}" destId="{BC49DD7B-D0AB-4A70-9431-F8E10AF1D5FC}" srcOrd="7" destOrd="0" presId="urn:microsoft.com/office/officeart/2005/8/layout/chevron1"/>
    <dgm:cxn modelId="{7BB52E0A-8174-454D-BFC4-9AFC74C7D293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2_2" csCatId="accent2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1200" dirty="0" smtClean="0"/>
            <a:t>Level 3-1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/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/>
      <dgm:t>
        <a:bodyPr/>
        <a:lstStyle/>
        <a:p>
          <a:r>
            <a:rPr lang="de-DE" sz="120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A43F4883-B997-4A1B-A73F-18E9BB1AA9EA}" type="presOf" srcId="{FE963BFE-6F6F-48C5-A904-4DCC9444DF38}" destId="{6B76C1A2-D625-4D46-A938-09DA3540F62A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2CB04F49-A359-4A56-9B2F-EFE6444ADF8B}" type="presOf" srcId="{A283D026-87C4-4185-8C8A-288A5C8819C1}" destId="{35940403-DFCE-4E98-9E04-A1680AE6CAEC}" srcOrd="0" destOrd="0" presId="urn:microsoft.com/office/officeart/2005/8/layout/chevron1"/>
    <dgm:cxn modelId="{17AAC8AD-FBA4-47D8-896B-A4574EAEDE85}" type="presOf" srcId="{8B7A895E-A8FD-4196-89B4-53CB29982A35}" destId="{43F26A4B-AC0B-4AFF-AE39-96CA8093A854}" srcOrd="0" destOrd="0" presId="urn:microsoft.com/office/officeart/2005/8/layout/chevron1"/>
    <dgm:cxn modelId="{7E6E4E71-C489-4EC5-AF34-31B4D2334137}" type="presOf" srcId="{A0DEF842-0E4B-4EBB-A798-7BEA9B557F04}" destId="{FD318117-F41F-4DCB-AD89-DBCE64210D0F}" srcOrd="0" destOrd="0" presId="urn:microsoft.com/office/officeart/2005/8/layout/chevron1"/>
    <dgm:cxn modelId="{A7BE3522-CED7-449D-BE19-2FF5C81F2CF1}" type="presOf" srcId="{1E41DFB4-6C50-4375-8825-6359FA7E2CA5}" destId="{6EA278E7-98C1-492D-9978-03046BB24B70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8C6F45A7-3D2C-43D1-857F-8A78390AC1DE}" type="presOf" srcId="{FA17DC03-3482-400A-8EB2-0C27CA8B9D7B}" destId="{53DD86D8-F6B6-4120-A9C5-D8C9B3F2D4FB}" srcOrd="0" destOrd="0" presId="urn:microsoft.com/office/officeart/2005/8/layout/chevron1"/>
    <dgm:cxn modelId="{F3A850F9-1E01-4FD4-90C9-590636B02DE3}" type="presParOf" srcId="{53DD86D8-F6B6-4120-A9C5-D8C9B3F2D4FB}" destId="{6B76C1A2-D625-4D46-A938-09DA3540F62A}" srcOrd="0" destOrd="0" presId="urn:microsoft.com/office/officeart/2005/8/layout/chevron1"/>
    <dgm:cxn modelId="{6347B54F-B8A5-4C16-98E9-569CEE9EEA9A}" type="presParOf" srcId="{53DD86D8-F6B6-4120-A9C5-D8C9B3F2D4FB}" destId="{260E2F2E-F789-4DE3-B9C6-663584510011}" srcOrd="1" destOrd="0" presId="urn:microsoft.com/office/officeart/2005/8/layout/chevron1"/>
    <dgm:cxn modelId="{B4BD9AC1-2F0F-48F3-933D-827A490DAA87}" type="presParOf" srcId="{53DD86D8-F6B6-4120-A9C5-D8C9B3F2D4FB}" destId="{6EA278E7-98C1-492D-9978-03046BB24B70}" srcOrd="2" destOrd="0" presId="urn:microsoft.com/office/officeart/2005/8/layout/chevron1"/>
    <dgm:cxn modelId="{F707431E-2DF1-47E6-BDE8-28755AC05E84}" type="presParOf" srcId="{53DD86D8-F6B6-4120-A9C5-D8C9B3F2D4FB}" destId="{46F0B589-239D-453C-BD44-5A9F26CA67D4}" srcOrd="3" destOrd="0" presId="urn:microsoft.com/office/officeart/2005/8/layout/chevron1"/>
    <dgm:cxn modelId="{2DAAC8D3-6AC2-4F91-9B6E-472D2FA193AF}" type="presParOf" srcId="{53DD86D8-F6B6-4120-A9C5-D8C9B3F2D4FB}" destId="{43F26A4B-AC0B-4AFF-AE39-96CA8093A854}" srcOrd="4" destOrd="0" presId="urn:microsoft.com/office/officeart/2005/8/layout/chevron1"/>
    <dgm:cxn modelId="{CD0A57D7-ED53-4802-8292-B052CA6024E2}" type="presParOf" srcId="{53DD86D8-F6B6-4120-A9C5-D8C9B3F2D4FB}" destId="{828A26EB-CFD0-41C3-9919-5943CC2D7B66}" srcOrd="5" destOrd="0" presId="urn:microsoft.com/office/officeart/2005/8/layout/chevron1"/>
    <dgm:cxn modelId="{B359FB8C-7C88-4455-AFAF-BD12BEA32E9C}" type="presParOf" srcId="{53DD86D8-F6B6-4120-A9C5-D8C9B3F2D4FB}" destId="{FD318117-F41F-4DCB-AD89-DBCE64210D0F}" srcOrd="6" destOrd="0" presId="urn:microsoft.com/office/officeart/2005/8/layout/chevron1"/>
    <dgm:cxn modelId="{CCC307C3-3A7B-4A0E-90C7-EC325DCF33BB}" type="presParOf" srcId="{53DD86D8-F6B6-4120-A9C5-D8C9B3F2D4FB}" destId="{BC49DD7B-D0AB-4A70-9431-F8E10AF1D5FC}" srcOrd="7" destOrd="0" presId="urn:microsoft.com/office/officeart/2005/8/layout/chevron1"/>
    <dgm:cxn modelId="{85EBDE3D-CD3F-473E-A757-3253AF279B5E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2_2" csCatId="accent2" phldr="1"/>
      <dgm:spPr/>
    </dgm:pt>
    <dgm:pt modelId="{FE963BFE-6F6F-48C5-A904-4DCC9444DF38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de-DE" sz="1200" dirty="0" smtClean="0"/>
            <a:t>Level 2-1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de-DE" sz="1200" dirty="0" smtClean="0"/>
            <a:t>Level 2-3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de-DE" sz="1200" dirty="0" smtClean="0"/>
            <a:t>Level 2-2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sz="1200" dirty="0" smtClean="0"/>
            <a:t>Level 2-4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sz="1200" dirty="0" smtClean="0"/>
            <a:t>Level 2-5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CDDED1B3-D78C-4FC3-926B-914207EE3272}" type="presOf" srcId="{FA17DC03-3482-400A-8EB2-0C27CA8B9D7B}" destId="{53DD86D8-F6B6-4120-A9C5-D8C9B3F2D4FB}" srcOrd="0" destOrd="0" presId="urn:microsoft.com/office/officeart/2005/8/layout/chevron1"/>
    <dgm:cxn modelId="{045347CB-A656-4D64-A3C3-A8BE703E4608}" type="presOf" srcId="{1E41DFB4-6C50-4375-8825-6359FA7E2CA5}" destId="{6EA278E7-98C1-492D-9978-03046BB24B70}" srcOrd="0" destOrd="0" presId="urn:microsoft.com/office/officeart/2005/8/layout/chevron1"/>
    <dgm:cxn modelId="{2DC46361-5344-49CB-805F-3B2D744B1BB3}" type="presOf" srcId="{A283D026-87C4-4185-8C8A-288A5C8819C1}" destId="{35940403-DFCE-4E98-9E04-A1680AE6CAEC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D2C11C6C-9B32-4F35-96FF-FAED0ABC16BD}" type="presOf" srcId="{FE963BFE-6F6F-48C5-A904-4DCC9444DF38}" destId="{6B76C1A2-D625-4D46-A938-09DA3540F62A}" srcOrd="0" destOrd="0" presId="urn:microsoft.com/office/officeart/2005/8/layout/chevron1"/>
    <dgm:cxn modelId="{0209503C-5F22-4243-B7FB-A97ACEED8D78}" type="presOf" srcId="{A0DEF842-0E4B-4EBB-A798-7BEA9B557F04}" destId="{FD318117-F41F-4DCB-AD89-DBCE64210D0F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2CF44B34-6C0B-4C94-A151-AE3BA750FF59}" type="presOf" srcId="{8B7A895E-A8FD-4196-89B4-53CB29982A35}" destId="{43F26A4B-AC0B-4AFF-AE39-96CA8093A854}" srcOrd="0" destOrd="0" presId="urn:microsoft.com/office/officeart/2005/8/layout/chevron1"/>
    <dgm:cxn modelId="{072847FA-827E-411D-AC6D-4C348038515B}" type="presParOf" srcId="{53DD86D8-F6B6-4120-A9C5-D8C9B3F2D4FB}" destId="{6B76C1A2-D625-4D46-A938-09DA3540F62A}" srcOrd="0" destOrd="0" presId="urn:microsoft.com/office/officeart/2005/8/layout/chevron1"/>
    <dgm:cxn modelId="{7BBD90FA-0FF7-408F-BC19-EBD25E3E8E40}" type="presParOf" srcId="{53DD86D8-F6B6-4120-A9C5-D8C9B3F2D4FB}" destId="{260E2F2E-F789-4DE3-B9C6-663584510011}" srcOrd="1" destOrd="0" presId="urn:microsoft.com/office/officeart/2005/8/layout/chevron1"/>
    <dgm:cxn modelId="{64C304EB-96B8-4E2E-810B-D22A7E79964E}" type="presParOf" srcId="{53DD86D8-F6B6-4120-A9C5-D8C9B3F2D4FB}" destId="{6EA278E7-98C1-492D-9978-03046BB24B70}" srcOrd="2" destOrd="0" presId="urn:microsoft.com/office/officeart/2005/8/layout/chevron1"/>
    <dgm:cxn modelId="{26723B96-275B-48AF-BD22-31F11B0FED02}" type="presParOf" srcId="{53DD86D8-F6B6-4120-A9C5-D8C9B3F2D4FB}" destId="{46F0B589-239D-453C-BD44-5A9F26CA67D4}" srcOrd="3" destOrd="0" presId="urn:microsoft.com/office/officeart/2005/8/layout/chevron1"/>
    <dgm:cxn modelId="{3CD4304E-5BCF-4C1C-8664-3150C922BB52}" type="presParOf" srcId="{53DD86D8-F6B6-4120-A9C5-D8C9B3F2D4FB}" destId="{43F26A4B-AC0B-4AFF-AE39-96CA8093A854}" srcOrd="4" destOrd="0" presId="urn:microsoft.com/office/officeart/2005/8/layout/chevron1"/>
    <dgm:cxn modelId="{5B7C991B-8CB4-4D4D-8101-F844E725C0C4}" type="presParOf" srcId="{53DD86D8-F6B6-4120-A9C5-D8C9B3F2D4FB}" destId="{828A26EB-CFD0-41C3-9919-5943CC2D7B66}" srcOrd="5" destOrd="0" presId="urn:microsoft.com/office/officeart/2005/8/layout/chevron1"/>
    <dgm:cxn modelId="{BCADDFEC-6AC8-43AF-B435-78EF166755D2}" type="presParOf" srcId="{53DD86D8-F6B6-4120-A9C5-D8C9B3F2D4FB}" destId="{FD318117-F41F-4DCB-AD89-DBCE64210D0F}" srcOrd="6" destOrd="0" presId="urn:microsoft.com/office/officeart/2005/8/layout/chevron1"/>
    <dgm:cxn modelId="{1432B28E-65EC-49B9-9791-774C6FE477E2}" type="presParOf" srcId="{53DD86D8-F6B6-4120-A9C5-D8C9B3F2D4FB}" destId="{BC49DD7B-D0AB-4A70-9431-F8E10AF1D5FC}" srcOrd="7" destOrd="0" presId="urn:microsoft.com/office/officeart/2005/8/layout/chevron1"/>
    <dgm:cxn modelId="{FDCCECAD-551E-49B4-89EF-05E7D8D114BC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3_2" csCatId="accent3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/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/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A260611-AC14-4DA7-896B-F2E9D5351A73}" type="presOf" srcId="{1E41DFB4-6C50-4375-8825-6359FA7E2CA5}" destId="{6EA278E7-98C1-492D-9978-03046BB24B70}" srcOrd="0" destOrd="0" presId="urn:microsoft.com/office/officeart/2005/8/layout/chevron1"/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270DDE99-1509-401E-91DA-CB32A514C488}" type="presOf" srcId="{FA17DC03-3482-400A-8EB2-0C27CA8B9D7B}" destId="{53DD86D8-F6B6-4120-A9C5-D8C9B3F2D4FB}" srcOrd="0" destOrd="0" presId="urn:microsoft.com/office/officeart/2005/8/layout/chevron1"/>
    <dgm:cxn modelId="{A060D47D-595D-46C7-A76E-D8A034549A33}" type="presOf" srcId="{8B7A895E-A8FD-4196-89B4-53CB29982A35}" destId="{43F26A4B-AC0B-4AFF-AE39-96CA8093A854}" srcOrd="0" destOrd="0" presId="urn:microsoft.com/office/officeart/2005/8/layout/chevron1"/>
    <dgm:cxn modelId="{1BC2D73A-A8B2-4B55-B1F6-7CE64E8DFB8A}" type="presOf" srcId="{FE963BFE-6F6F-48C5-A904-4DCC9444DF38}" destId="{6B76C1A2-D625-4D46-A938-09DA3540F62A}" srcOrd="0" destOrd="0" presId="urn:microsoft.com/office/officeart/2005/8/layout/chevron1"/>
    <dgm:cxn modelId="{2585B467-B585-4703-ACF0-597E1D2C4D43}" type="presOf" srcId="{A0DEF842-0E4B-4EBB-A798-7BEA9B557F04}" destId="{FD318117-F41F-4DCB-AD89-DBCE64210D0F}" srcOrd="0" destOrd="0" presId="urn:microsoft.com/office/officeart/2005/8/layout/chevron1"/>
    <dgm:cxn modelId="{09118F9D-724B-4FBB-B680-6667A4661954}" type="presOf" srcId="{A283D026-87C4-4185-8C8A-288A5C8819C1}" destId="{35940403-DFCE-4E98-9E04-A1680AE6CAEC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D61881CD-2CD9-4124-90DF-010B2585A2A3}" type="presParOf" srcId="{53DD86D8-F6B6-4120-A9C5-D8C9B3F2D4FB}" destId="{6B76C1A2-D625-4D46-A938-09DA3540F62A}" srcOrd="0" destOrd="0" presId="urn:microsoft.com/office/officeart/2005/8/layout/chevron1"/>
    <dgm:cxn modelId="{E1828C31-CAFD-4C92-8B2C-42F1CB9A8C4B}" type="presParOf" srcId="{53DD86D8-F6B6-4120-A9C5-D8C9B3F2D4FB}" destId="{260E2F2E-F789-4DE3-B9C6-663584510011}" srcOrd="1" destOrd="0" presId="urn:microsoft.com/office/officeart/2005/8/layout/chevron1"/>
    <dgm:cxn modelId="{B6E05085-CCBA-4632-AC83-1B85160EE3DD}" type="presParOf" srcId="{53DD86D8-F6B6-4120-A9C5-D8C9B3F2D4FB}" destId="{6EA278E7-98C1-492D-9978-03046BB24B70}" srcOrd="2" destOrd="0" presId="urn:microsoft.com/office/officeart/2005/8/layout/chevron1"/>
    <dgm:cxn modelId="{AE197E61-0A74-47F5-9C95-5B41AEB37F22}" type="presParOf" srcId="{53DD86D8-F6B6-4120-A9C5-D8C9B3F2D4FB}" destId="{46F0B589-239D-453C-BD44-5A9F26CA67D4}" srcOrd="3" destOrd="0" presId="urn:microsoft.com/office/officeart/2005/8/layout/chevron1"/>
    <dgm:cxn modelId="{3292188B-07FC-4EAC-BB9D-4768E0A5DAC0}" type="presParOf" srcId="{53DD86D8-F6B6-4120-A9C5-D8C9B3F2D4FB}" destId="{43F26A4B-AC0B-4AFF-AE39-96CA8093A854}" srcOrd="4" destOrd="0" presId="urn:microsoft.com/office/officeart/2005/8/layout/chevron1"/>
    <dgm:cxn modelId="{1F180984-BC69-49EB-9352-FDA748DCAFDE}" type="presParOf" srcId="{53DD86D8-F6B6-4120-A9C5-D8C9B3F2D4FB}" destId="{828A26EB-CFD0-41C3-9919-5943CC2D7B66}" srcOrd="5" destOrd="0" presId="urn:microsoft.com/office/officeart/2005/8/layout/chevron1"/>
    <dgm:cxn modelId="{C19A9637-65F0-4AFC-BF4D-7789EFBDA7CB}" type="presParOf" srcId="{53DD86D8-F6B6-4120-A9C5-D8C9B3F2D4FB}" destId="{FD318117-F41F-4DCB-AD89-DBCE64210D0F}" srcOrd="6" destOrd="0" presId="urn:microsoft.com/office/officeart/2005/8/layout/chevron1"/>
    <dgm:cxn modelId="{CA049994-172E-4CAE-B940-2EA64623DCFC}" type="presParOf" srcId="{53DD86D8-F6B6-4120-A9C5-D8C9B3F2D4FB}" destId="{BC49DD7B-D0AB-4A70-9431-F8E10AF1D5FC}" srcOrd="7" destOrd="0" presId="urn:microsoft.com/office/officeart/2005/8/layout/chevron1"/>
    <dgm:cxn modelId="{075C5F1C-56CA-4386-B1D9-950B26CC6569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2_2" csCatId="accent2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/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/>
      <dgm:t>
        <a:bodyPr/>
        <a:lstStyle/>
        <a:p>
          <a:r>
            <a:rPr lang="de-DE" sz="120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C0E6C28-1B4D-4197-B6F0-1643AA061346}" type="presOf" srcId="{FA17DC03-3482-400A-8EB2-0C27CA8B9D7B}" destId="{53DD86D8-F6B6-4120-A9C5-D8C9B3F2D4FB}" srcOrd="0" destOrd="0" presId="urn:microsoft.com/office/officeart/2005/8/layout/chevron1"/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C68E72AB-16BB-4CF8-BE9D-CB642B19C42D}" type="presOf" srcId="{1E41DFB4-6C50-4375-8825-6359FA7E2CA5}" destId="{6EA278E7-98C1-492D-9978-03046BB24B70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1FCDC285-0C64-4CED-A87F-8B97305F5EB0}" type="presOf" srcId="{A283D026-87C4-4185-8C8A-288A5C8819C1}" destId="{35940403-DFCE-4E98-9E04-A1680AE6CAEC}" srcOrd="0" destOrd="0" presId="urn:microsoft.com/office/officeart/2005/8/layout/chevron1"/>
    <dgm:cxn modelId="{3F411FA4-B455-4299-85A9-3AC0A9495F34}" type="presOf" srcId="{FE963BFE-6F6F-48C5-A904-4DCC9444DF38}" destId="{6B76C1A2-D625-4D46-A938-09DA3540F62A}" srcOrd="0" destOrd="0" presId="urn:microsoft.com/office/officeart/2005/8/layout/chevron1"/>
    <dgm:cxn modelId="{27BA93F3-55FF-49E9-918C-7B02FD8FD2D2}" type="presOf" srcId="{A0DEF842-0E4B-4EBB-A798-7BEA9B557F04}" destId="{FD318117-F41F-4DCB-AD89-DBCE64210D0F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20AF7228-985A-449F-8459-0E5109BC3EC4}" type="presOf" srcId="{8B7A895E-A8FD-4196-89B4-53CB29982A35}" destId="{43F26A4B-AC0B-4AFF-AE39-96CA8093A854}" srcOrd="0" destOrd="0" presId="urn:microsoft.com/office/officeart/2005/8/layout/chevron1"/>
    <dgm:cxn modelId="{2238A973-03AC-4CB8-87D1-138FB38F99C1}" type="presParOf" srcId="{53DD86D8-F6B6-4120-A9C5-D8C9B3F2D4FB}" destId="{6B76C1A2-D625-4D46-A938-09DA3540F62A}" srcOrd="0" destOrd="0" presId="urn:microsoft.com/office/officeart/2005/8/layout/chevron1"/>
    <dgm:cxn modelId="{8F48EE17-9638-4C47-B0CD-C69002AD28DD}" type="presParOf" srcId="{53DD86D8-F6B6-4120-A9C5-D8C9B3F2D4FB}" destId="{260E2F2E-F789-4DE3-B9C6-663584510011}" srcOrd="1" destOrd="0" presId="urn:microsoft.com/office/officeart/2005/8/layout/chevron1"/>
    <dgm:cxn modelId="{27FEE728-887E-4792-9550-CFE0064DD507}" type="presParOf" srcId="{53DD86D8-F6B6-4120-A9C5-D8C9B3F2D4FB}" destId="{6EA278E7-98C1-492D-9978-03046BB24B70}" srcOrd="2" destOrd="0" presId="urn:microsoft.com/office/officeart/2005/8/layout/chevron1"/>
    <dgm:cxn modelId="{124B4D4A-F2C6-4002-A5DF-11B8143B93B1}" type="presParOf" srcId="{53DD86D8-F6B6-4120-A9C5-D8C9B3F2D4FB}" destId="{46F0B589-239D-453C-BD44-5A9F26CA67D4}" srcOrd="3" destOrd="0" presId="urn:microsoft.com/office/officeart/2005/8/layout/chevron1"/>
    <dgm:cxn modelId="{85EE31E8-872B-4B50-B76C-E573F62E7EE1}" type="presParOf" srcId="{53DD86D8-F6B6-4120-A9C5-D8C9B3F2D4FB}" destId="{43F26A4B-AC0B-4AFF-AE39-96CA8093A854}" srcOrd="4" destOrd="0" presId="urn:microsoft.com/office/officeart/2005/8/layout/chevron1"/>
    <dgm:cxn modelId="{8758527A-B6CF-4C09-ABB9-07A2CD693AE9}" type="presParOf" srcId="{53DD86D8-F6B6-4120-A9C5-D8C9B3F2D4FB}" destId="{828A26EB-CFD0-41C3-9919-5943CC2D7B66}" srcOrd="5" destOrd="0" presId="urn:microsoft.com/office/officeart/2005/8/layout/chevron1"/>
    <dgm:cxn modelId="{050F09A2-54B7-4537-A7C4-117866F8F811}" type="presParOf" srcId="{53DD86D8-F6B6-4120-A9C5-D8C9B3F2D4FB}" destId="{FD318117-F41F-4DCB-AD89-DBCE64210D0F}" srcOrd="6" destOrd="0" presId="urn:microsoft.com/office/officeart/2005/8/layout/chevron1"/>
    <dgm:cxn modelId="{FA04532C-F1DA-4FD2-A862-8E5BF2B5D275}" type="presParOf" srcId="{53DD86D8-F6B6-4120-A9C5-D8C9B3F2D4FB}" destId="{BC49DD7B-D0AB-4A70-9431-F8E10AF1D5FC}" srcOrd="7" destOrd="0" presId="urn:microsoft.com/office/officeart/2005/8/layout/chevron1"/>
    <dgm:cxn modelId="{26AA0C5C-C333-440A-9076-CF0306920AD8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2_2" csCatId="accent2" phldr="1"/>
      <dgm:spPr/>
    </dgm:pt>
    <dgm:pt modelId="{FE963BFE-6F6F-48C5-A904-4DCC9444DF38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9A9D716A-8374-4664-8B1A-DB6551E549ED}" type="presOf" srcId="{8B7A895E-A8FD-4196-89B4-53CB29982A35}" destId="{43F26A4B-AC0B-4AFF-AE39-96CA8093A854}" srcOrd="0" destOrd="0" presId="urn:microsoft.com/office/officeart/2005/8/layout/chevron1"/>
    <dgm:cxn modelId="{4F7A41EE-B72B-4616-AC12-0D715039AF90}" type="presOf" srcId="{A283D026-87C4-4185-8C8A-288A5C8819C1}" destId="{35940403-DFCE-4E98-9E04-A1680AE6CAEC}" srcOrd="0" destOrd="0" presId="urn:microsoft.com/office/officeart/2005/8/layout/chevron1"/>
    <dgm:cxn modelId="{502EA976-CD09-4026-9606-D64F66F5406F}" type="presOf" srcId="{FE963BFE-6F6F-48C5-A904-4DCC9444DF38}" destId="{6B76C1A2-D625-4D46-A938-09DA3540F62A}" srcOrd="0" destOrd="0" presId="urn:microsoft.com/office/officeart/2005/8/layout/chevron1"/>
    <dgm:cxn modelId="{89828958-BAA4-47A8-BE41-36CB1053BAA0}" type="presOf" srcId="{FA17DC03-3482-400A-8EB2-0C27CA8B9D7B}" destId="{53DD86D8-F6B6-4120-A9C5-D8C9B3F2D4FB}" srcOrd="0" destOrd="0" presId="urn:microsoft.com/office/officeart/2005/8/layout/chevron1"/>
    <dgm:cxn modelId="{2BAAE6B9-3BF6-4F41-9BC9-9587E82504E8}" type="presOf" srcId="{A0DEF842-0E4B-4EBB-A798-7BEA9B557F04}" destId="{FD318117-F41F-4DCB-AD89-DBCE64210D0F}" srcOrd="0" destOrd="0" presId="urn:microsoft.com/office/officeart/2005/8/layout/chevron1"/>
    <dgm:cxn modelId="{9B3BDF1B-6148-4AC5-91FE-B41C9C36B602}" type="presOf" srcId="{1E41DFB4-6C50-4375-8825-6359FA7E2CA5}" destId="{6EA278E7-98C1-492D-9978-03046BB24B70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A33ECF03-6962-42AB-ADA5-0F2CE8B0EBBD}" type="presParOf" srcId="{53DD86D8-F6B6-4120-A9C5-D8C9B3F2D4FB}" destId="{6B76C1A2-D625-4D46-A938-09DA3540F62A}" srcOrd="0" destOrd="0" presId="urn:microsoft.com/office/officeart/2005/8/layout/chevron1"/>
    <dgm:cxn modelId="{47E8D42E-A44F-4AC0-BFE8-01822C746122}" type="presParOf" srcId="{53DD86D8-F6B6-4120-A9C5-D8C9B3F2D4FB}" destId="{260E2F2E-F789-4DE3-B9C6-663584510011}" srcOrd="1" destOrd="0" presId="urn:microsoft.com/office/officeart/2005/8/layout/chevron1"/>
    <dgm:cxn modelId="{D47600AF-55C8-4F2E-B546-3AE01C05D23A}" type="presParOf" srcId="{53DD86D8-F6B6-4120-A9C5-D8C9B3F2D4FB}" destId="{6EA278E7-98C1-492D-9978-03046BB24B70}" srcOrd="2" destOrd="0" presId="urn:microsoft.com/office/officeart/2005/8/layout/chevron1"/>
    <dgm:cxn modelId="{796B4CDA-E987-474D-A075-19D15B7994A8}" type="presParOf" srcId="{53DD86D8-F6B6-4120-A9C5-D8C9B3F2D4FB}" destId="{46F0B589-239D-453C-BD44-5A9F26CA67D4}" srcOrd="3" destOrd="0" presId="urn:microsoft.com/office/officeart/2005/8/layout/chevron1"/>
    <dgm:cxn modelId="{0BE89971-C7E6-4864-B14A-40B410DA52E8}" type="presParOf" srcId="{53DD86D8-F6B6-4120-A9C5-D8C9B3F2D4FB}" destId="{43F26A4B-AC0B-4AFF-AE39-96CA8093A854}" srcOrd="4" destOrd="0" presId="urn:microsoft.com/office/officeart/2005/8/layout/chevron1"/>
    <dgm:cxn modelId="{81BA3FD9-082C-4F68-B6A3-77E787AC304B}" type="presParOf" srcId="{53DD86D8-F6B6-4120-A9C5-D8C9B3F2D4FB}" destId="{828A26EB-CFD0-41C3-9919-5943CC2D7B66}" srcOrd="5" destOrd="0" presId="urn:microsoft.com/office/officeart/2005/8/layout/chevron1"/>
    <dgm:cxn modelId="{3573508B-F4CC-4F7E-BBCD-BA3BF35B8DFF}" type="presParOf" srcId="{53DD86D8-F6B6-4120-A9C5-D8C9B3F2D4FB}" destId="{FD318117-F41F-4DCB-AD89-DBCE64210D0F}" srcOrd="6" destOrd="0" presId="urn:microsoft.com/office/officeart/2005/8/layout/chevron1"/>
    <dgm:cxn modelId="{23B09FD5-B8FB-443D-A008-DD814B012DFC}" type="presParOf" srcId="{53DD86D8-F6B6-4120-A9C5-D8C9B3F2D4FB}" destId="{BC49DD7B-D0AB-4A70-9431-F8E10AF1D5FC}" srcOrd="7" destOrd="0" presId="urn:microsoft.com/office/officeart/2005/8/layout/chevron1"/>
    <dgm:cxn modelId="{8E5DE8BE-27E8-48F7-8E73-B783994E96A5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/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/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CC7D8635-DFEE-40C5-8ED1-35800B9CD0E7}" type="presOf" srcId="{A283D026-87C4-4185-8C8A-288A5C8819C1}" destId="{35940403-DFCE-4E98-9E04-A1680AE6CAEC}" srcOrd="0" destOrd="0" presId="urn:microsoft.com/office/officeart/2005/8/layout/chevron1"/>
    <dgm:cxn modelId="{75618519-7AA8-413B-80C5-1C67672A8F42}" type="presOf" srcId="{1E41DFB4-6C50-4375-8825-6359FA7E2CA5}" destId="{6EA278E7-98C1-492D-9978-03046BB24B70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81377168-B525-4066-9715-A01DB497E094}" type="presOf" srcId="{FA17DC03-3482-400A-8EB2-0C27CA8B9D7B}" destId="{53DD86D8-F6B6-4120-A9C5-D8C9B3F2D4FB}" srcOrd="0" destOrd="0" presId="urn:microsoft.com/office/officeart/2005/8/layout/chevron1"/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39FD122A-ABEC-4CC9-AE5A-DE2FF338A8BD}" type="presOf" srcId="{A0DEF842-0E4B-4EBB-A798-7BEA9B557F04}" destId="{FD318117-F41F-4DCB-AD89-DBCE64210D0F}" srcOrd="0" destOrd="0" presId="urn:microsoft.com/office/officeart/2005/8/layout/chevron1"/>
    <dgm:cxn modelId="{016933F2-3D6A-4714-9730-7799B4AB4A42}" type="presOf" srcId="{FE963BFE-6F6F-48C5-A904-4DCC9444DF38}" destId="{6B76C1A2-D625-4D46-A938-09DA3540F62A}" srcOrd="0" destOrd="0" presId="urn:microsoft.com/office/officeart/2005/8/layout/chevron1"/>
    <dgm:cxn modelId="{D655001D-7E3C-46B3-A230-274560C2A4C9}" type="presOf" srcId="{8B7A895E-A8FD-4196-89B4-53CB29982A35}" destId="{43F26A4B-AC0B-4AFF-AE39-96CA8093A854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12509FB7-AFC3-4E8B-B5B7-11B3BD53F9EE}" type="presParOf" srcId="{53DD86D8-F6B6-4120-A9C5-D8C9B3F2D4FB}" destId="{6B76C1A2-D625-4D46-A938-09DA3540F62A}" srcOrd="0" destOrd="0" presId="urn:microsoft.com/office/officeart/2005/8/layout/chevron1"/>
    <dgm:cxn modelId="{F7B525A3-A436-4A88-A4DC-71F1E61EA0B6}" type="presParOf" srcId="{53DD86D8-F6B6-4120-A9C5-D8C9B3F2D4FB}" destId="{260E2F2E-F789-4DE3-B9C6-663584510011}" srcOrd="1" destOrd="0" presId="urn:microsoft.com/office/officeart/2005/8/layout/chevron1"/>
    <dgm:cxn modelId="{05F6DA1C-33F2-4FDD-BF50-64730D1C320F}" type="presParOf" srcId="{53DD86D8-F6B6-4120-A9C5-D8C9B3F2D4FB}" destId="{6EA278E7-98C1-492D-9978-03046BB24B70}" srcOrd="2" destOrd="0" presId="urn:microsoft.com/office/officeart/2005/8/layout/chevron1"/>
    <dgm:cxn modelId="{DA4A5A6A-7491-4491-8E38-2ACAB2428F6F}" type="presParOf" srcId="{53DD86D8-F6B6-4120-A9C5-D8C9B3F2D4FB}" destId="{46F0B589-239D-453C-BD44-5A9F26CA67D4}" srcOrd="3" destOrd="0" presId="urn:microsoft.com/office/officeart/2005/8/layout/chevron1"/>
    <dgm:cxn modelId="{AFA658C1-F1D7-4CC4-8602-AD520F0D8860}" type="presParOf" srcId="{53DD86D8-F6B6-4120-A9C5-D8C9B3F2D4FB}" destId="{43F26A4B-AC0B-4AFF-AE39-96CA8093A854}" srcOrd="4" destOrd="0" presId="urn:microsoft.com/office/officeart/2005/8/layout/chevron1"/>
    <dgm:cxn modelId="{7B324167-E382-4E86-B844-6235910943FA}" type="presParOf" srcId="{53DD86D8-F6B6-4120-A9C5-D8C9B3F2D4FB}" destId="{828A26EB-CFD0-41C3-9919-5943CC2D7B66}" srcOrd="5" destOrd="0" presId="urn:microsoft.com/office/officeart/2005/8/layout/chevron1"/>
    <dgm:cxn modelId="{7CEAEF90-7117-4222-9BF8-D5FDA339D776}" type="presParOf" srcId="{53DD86D8-F6B6-4120-A9C5-D8C9B3F2D4FB}" destId="{FD318117-F41F-4DCB-AD89-DBCE64210D0F}" srcOrd="6" destOrd="0" presId="urn:microsoft.com/office/officeart/2005/8/layout/chevron1"/>
    <dgm:cxn modelId="{C62D775F-D0BC-4CCC-ACA0-C01BC1CB3020}" type="presParOf" srcId="{53DD86D8-F6B6-4120-A9C5-D8C9B3F2D4FB}" destId="{BC49DD7B-D0AB-4A70-9431-F8E10AF1D5FC}" srcOrd="7" destOrd="0" presId="urn:microsoft.com/office/officeart/2005/8/layout/chevron1"/>
    <dgm:cxn modelId="{71280D63-78C3-4337-B96F-1DD1442F4562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2_2" csCatId="accent2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/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/>
      <dgm:t>
        <a:bodyPr/>
        <a:lstStyle/>
        <a:p>
          <a:r>
            <a:rPr lang="de-DE" sz="120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B3A61781-5ADB-49F3-890F-9FD9559887E9}" type="presOf" srcId="{8B7A895E-A8FD-4196-89B4-53CB29982A35}" destId="{43F26A4B-AC0B-4AFF-AE39-96CA8093A854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0AFEE300-7CBC-48DA-AA0C-EA0F6D31422B}" type="presOf" srcId="{A283D026-87C4-4185-8C8A-288A5C8819C1}" destId="{35940403-DFCE-4E98-9E04-A1680AE6CAEC}" srcOrd="0" destOrd="0" presId="urn:microsoft.com/office/officeart/2005/8/layout/chevron1"/>
    <dgm:cxn modelId="{A220F8D6-14A2-4376-91E9-782E4E0E5728}" type="presOf" srcId="{1E41DFB4-6C50-4375-8825-6359FA7E2CA5}" destId="{6EA278E7-98C1-492D-9978-03046BB24B70}" srcOrd="0" destOrd="0" presId="urn:microsoft.com/office/officeart/2005/8/layout/chevron1"/>
    <dgm:cxn modelId="{F2F6C117-E377-43E3-BDE5-761C2AD587AB}" type="presOf" srcId="{FA17DC03-3482-400A-8EB2-0C27CA8B9D7B}" destId="{53DD86D8-F6B6-4120-A9C5-D8C9B3F2D4FB}" srcOrd="0" destOrd="0" presId="urn:microsoft.com/office/officeart/2005/8/layout/chevron1"/>
    <dgm:cxn modelId="{FBC00297-DA0B-4340-83D6-6D5FD7522C6D}" type="presOf" srcId="{A0DEF842-0E4B-4EBB-A798-7BEA9B557F04}" destId="{FD318117-F41F-4DCB-AD89-DBCE64210D0F}" srcOrd="0" destOrd="0" presId="urn:microsoft.com/office/officeart/2005/8/layout/chevron1"/>
    <dgm:cxn modelId="{5737FF98-469F-427E-9A2A-7ED3C56B98D4}" type="presOf" srcId="{FE963BFE-6F6F-48C5-A904-4DCC9444DF38}" destId="{6B76C1A2-D625-4D46-A938-09DA3540F62A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43C9EFE8-E319-4848-B9A7-8597BFFBDB20}" type="presParOf" srcId="{53DD86D8-F6B6-4120-A9C5-D8C9B3F2D4FB}" destId="{6B76C1A2-D625-4D46-A938-09DA3540F62A}" srcOrd="0" destOrd="0" presId="urn:microsoft.com/office/officeart/2005/8/layout/chevron1"/>
    <dgm:cxn modelId="{AA2B6886-8300-4A3F-AC70-B3F46BCC5FF3}" type="presParOf" srcId="{53DD86D8-F6B6-4120-A9C5-D8C9B3F2D4FB}" destId="{260E2F2E-F789-4DE3-B9C6-663584510011}" srcOrd="1" destOrd="0" presId="urn:microsoft.com/office/officeart/2005/8/layout/chevron1"/>
    <dgm:cxn modelId="{E616A060-E6C9-4E46-BFB7-02919CAFF638}" type="presParOf" srcId="{53DD86D8-F6B6-4120-A9C5-D8C9B3F2D4FB}" destId="{6EA278E7-98C1-492D-9978-03046BB24B70}" srcOrd="2" destOrd="0" presId="urn:microsoft.com/office/officeart/2005/8/layout/chevron1"/>
    <dgm:cxn modelId="{E1A8D321-27CB-45ED-B09F-85EE521A1A99}" type="presParOf" srcId="{53DD86D8-F6B6-4120-A9C5-D8C9B3F2D4FB}" destId="{46F0B589-239D-453C-BD44-5A9F26CA67D4}" srcOrd="3" destOrd="0" presId="urn:microsoft.com/office/officeart/2005/8/layout/chevron1"/>
    <dgm:cxn modelId="{B8332D63-89EA-4D11-A964-5144046B9B4F}" type="presParOf" srcId="{53DD86D8-F6B6-4120-A9C5-D8C9B3F2D4FB}" destId="{43F26A4B-AC0B-4AFF-AE39-96CA8093A854}" srcOrd="4" destOrd="0" presId="urn:microsoft.com/office/officeart/2005/8/layout/chevron1"/>
    <dgm:cxn modelId="{3084D487-D6D0-4645-82A9-9AD79EB79B03}" type="presParOf" srcId="{53DD86D8-F6B6-4120-A9C5-D8C9B3F2D4FB}" destId="{828A26EB-CFD0-41C3-9919-5943CC2D7B66}" srcOrd="5" destOrd="0" presId="urn:microsoft.com/office/officeart/2005/8/layout/chevron1"/>
    <dgm:cxn modelId="{177D7A72-1757-4559-965B-E8B26F368FD7}" type="presParOf" srcId="{53DD86D8-F6B6-4120-A9C5-D8C9B3F2D4FB}" destId="{FD318117-F41F-4DCB-AD89-DBCE64210D0F}" srcOrd="6" destOrd="0" presId="urn:microsoft.com/office/officeart/2005/8/layout/chevron1"/>
    <dgm:cxn modelId="{A765D04E-DC8E-4E8D-A240-36B80F15F95B}" type="presParOf" srcId="{53DD86D8-F6B6-4120-A9C5-D8C9B3F2D4FB}" destId="{BC49DD7B-D0AB-4A70-9431-F8E10AF1D5FC}" srcOrd="7" destOrd="0" presId="urn:microsoft.com/office/officeart/2005/8/layout/chevron1"/>
    <dgm:cxn modelId="{E50DE8D8-762B-4D25-BDB0-044F145116B8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2_2" csCatId="accent2" phldr="1"/>
      <dgm:spPr/>
    </dgm:pt>
    <dgm:pt modelId="{FE963BFE-6F6F-48C5-A904-4DCC9444DF38}">
      <dgm:prSet phldrT="[Text]" custT="1"/>
      <dgm:spPr>
        <a:solidFill>
          <a:schemeClr val="accent4"/>
        </a:soli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chemeClr val="accent4"/>
        </a:soli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22F7DDF4-D4FD-4D5E-95C2-5B9F7EAC80B9}" type="presOf" srcId="{FE963BFE-6F6F-48C5-A904-4DCC9444DF38}" destId="{6B76C1A2-D625-4D46-A938-09DA3540F62A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B5728817-4A4B-4271-AA50-D7B2F3785FB1}" type="presOf" srcId="{A283D026-87C4-4185-8C8A-288A5C8819C1}" destId="{35940403-DFCE-4E98-9E04-A1680AE6CAEC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795EDCE7-ACC2-44B9-9E0A-AE92B07C563E}" type="presOf" srcId="{8B7A895E-A8FD-4196-89B4-53CB29982A35}" destId="{43F26A4B-AC0B-4AFF-AE39-96CA8093A854}" srcOrd="0" destOrd="0" presId="urn:microsoft.com/office/officeart/2005/8/layout/chevron1"/>
    <dgm:cxn modelId="{2307010F-1F90-4D2F-A4AE-40000A4530A4}" type="presOf" srcId="{FA17DC03-3482-400A-8EB2-0C27CA8B9D7B}" destId="{53DD86D8-F6B6-4120-A9C5-D8C9B3F2D4FB}" srcOrd="0" destOrd="0" presId="urn:microsoft.com/office/officeart/2005/8/layout/chevron1"/>
    <dgm:cxn modelId="{8268647A-CFBA-45B5-B181-27725F5C17BB}" type="presOf" srcId="{1E41DFB4-6C50-4375-8825-6359FA7E2CA5}" destId="{6EA278E7-98C1-492D-9978-03046BB24B70}" srcOrd="0" destOrd="0" presId="urn:microsoft.com/office/officeart/2005/8/layout/chevron1"/>
    <dgm:cxn modelId="{B3BFA6AC-27BC-4331-B0F8-969CB97E12EF}" type="presOf" srcId="{A0DEF842-0E4B-4EBB-A798-7BEA9B557F04}" destId="{FD318117-F41F-4DCB-AD89-DBCE64210D0F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BBDED939-7B66-4DC8-BD5C-24F81AC2329B}" type="presParOf" srcId="{53DD86D8-F6B6-4120-A9C5-D8C9B3F2D4FB}" destId="{6B76C1A2-D625-4D46-A938-09DA3540F62A}" srcOrd="0" destOrd="0" presId="urn:microsoft.com/office/officeart/2005/8/layout/chevron1"/>
    <dgm:cxn modelId="{088E9D42-04CF-4E74-ADE5-1AF8FA1047D3}" type="presParOf" srcId="{53DD86D8-F6B6-4120-A9C5-D8C9B3F2D4FB}" destId="{260E2F2E-F789-4DE3-B9C6-663584510011}" srcOrd="1" destOrd="0" presId="urn:microsoft.com/office/officeart/2005/8/layout/chevron1"/>
    <dgm:cxn modelId="{F39C45F3-A4A2-4B8E-B0FE-6F1DEA187005}" type="presParOf" srcId="{53DD86D8-F6B6-4120-A9C5-D8C9B3F2D4FB}" destId="{6EA278E7-98C1-492D-9978-03046BB24B70}" srcOrd="2" destOrd="0" presId="urn:microsoft.com/office/officeart/2005/8/layout/chevron1"/>
    <dgm:cxn modelId="{BE1FACE2-2C9D-4269-ADD3-117810FA5904}" type="presParOf" srcId="{53DD86D8-F6B6-4120-A9C5-D8C9B3F2D4FB}" destId="{46F0B589-239D-453C-BD44-5A9F26CA67D4}" srcOrd="3" destOrd="0" presId="urn:microsoft.com/office/officeart/2005/8/layout/chevron1"/>
    <dgm:cxn modelId="{6DE3C817-994E-4D0E-8FBC-5351B6F0BDAD}" type="presParOf" srcId="{53DD86D8-F6B6-4120-A9C5-D8C9B3F2D4FB}" destId="{43F26A4B-AC0B-4AFF-AE39-96CA8093A854}" srcOrd="4" destOrd="0" presId="urn:microsoft.com/office/officeart/2005/8/layout/chevron1"/>
    <dgm:cxn modelId="{6917D420-8471-4956-A33B-DDF59537EED6}" type="presParOf" srcId="{53DD86D8-F6B6-4120-A9C5-D8C9B3F2D4FB}" destId="{828A26EB-CFD0-41C3-9919-5943CC2D7B66}" srcOrd="5" destOrd="0" presId="urn:microsoft.com/office/officeart/2005/8/layout/chevron1"/>
    <dgm:cxn modelId="{3B80B3AF-0BA2-45F9-BEE3-E66DA2043ED2}" type="presParOf" srcId="{53DD86D8-F6B6-4120-A9C5-D8C9B3F2D4FB}" destId="{FD318117-F41F-4DCB-AD89-DBCE64210D0F}" srcOrd="6" destOrd="0" presId="urn:microsoft.com/office/officeart/2005/8/layout/chevron1"/>
    <dgm:cxn modelId="{300FFD29-D75A-4C6D-896A-506D9DB58387}" type="presParOf" srcId="{53DD86D8-F6B6-4120-A9C5-D8C9B3F2D4FB}" destId="{BC49DD7B-D0AB-4A70-9431-F8E10AF1D5FC}" srcOrd="7" destOrd="0" presId="urn:microsoft.com/office/officeart/2005/8/layout/chevron1"/>
    <dgm:cxn modelId="{D50ECC42-AE65-4FBB-8CC8-FA5B27B158CC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1200" dirty="0" smtClean="0"/>
            <a:t>Level 2-1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6061E398-12A8-473D-9A9C-2598CB908475}" type="presOf" srcId="{A0DEF842-0E4B-4EBB-A798-7BEA9B557F04}" destId="{FD318117-F41F-4DCB-AD89-DBCE64210D0F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DADBC013-6AB1-42A8-8CA2-5EDD0BBFCBE7}" type="presOf" srcId="{FE963BFE-6F6F-48C5-A904-4DCC9444DF38}" destId="{6B76C1A2-D625-4D46-A938-09DA3540F62A}" srcOrd="0" destOrd="0" presId="urn:microsoft.com/office/officeart/2005/8/layout/chevron1"/>
    <dgm:cxn modelId="{D90F25AE-3D18-4D09-9BF7-FC2EEA6E98E3}" type="presOf" srcId="{FA17DC03-3482-400A-8EB2-0C27CA8B9D7B}" destId="{53DD86D8-F6B6-4120-A9C5-D8C9B3F2D4FB}" srcOrd="0" destOrd="0" presId="urn:microsoft.com/office/officeart/2005/8/layout/chevron1"/>
    <dgm:cxn modelId="{DA885950-312D-4AC7-9215-18275AC39701}" type="presOf" srcId="{1E41DFB4-6C50-4375-8825-6359FA7E2CA5}" destId="{6EA278E7-98C1-492D-9978-03046BB24B70}" srcOrd="0" destOrd="0" presId="urn:microsoft.com/office/officeart/2005/8/layout/chevron1"/>
    <dgm:cxn modelId="{91DD02E7-DD13-4C47-A0CF-34EBC3040523}" type="presOf" srcId="{A283D026-87C4-4185-8C8A-288A5C8819C1}" destId="{35940403-DFCE-4E98-9E04-A1680AE6CAEC}" srcOrd="0" destOrd="0" presId="urn:microsoft.com/office/officeart/2005/8/layout/chevron1"/>
    <dgm:cxn modelId="{CBAEC094-E29B-4196-A798-DB03256444C6}" type="presOf" srcId="{8B7A895E-A8FD-4196-89B4-53CB29982A35}" destId="{43F26A4B-AC0B-4AFF-AE39-96CA8093A854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C34E48A9-3336-4A26-97C5-1095D893CFDA}" type="presParOf" srcId="{53DD86D8-F6B6-4120-A9C5-D8C9B3F2D4FB}" destId="{6B76C1A2-D625-4D46-A938-09DA3540F62A}" srcOrd="0" destOrd="0" presId="urn:microsoft.com/office/officeart/2005/8/layout/chevron1"/>
    <dgm:cxn modelId="{8B8C2B17-7C02-4F65-8D18-D6C174CBBBA8}" type="presParOf" srcId="{53DD86D8-F6B6-4120-A9C5-D8C9B3F2D4FB}" destId="{260E2F2E-F789-4DE3-B9C6-663584510011}" srcOrd="1" destOrd="0" presId="urn:microsoft.com/office/officeart/2005/8/layout/chevron1"/>
    <dgm:cxn modelId="{7CBA0423-FCF3-474D-A2AB-873019AE1B47}" type="presParOf" srcId="{53DD86D8-F6B6-4120-A9C5-D8C9B3F2D4FB}" destId="{6EA278E7-98C1-492D-9978-03046BB24B70}" srcOrd="2" destOrd="0" presId="urn:microsoft.com/office/officeart/2005/8/layout/chevron1"/>
    <dgm:cxn modelId="{B76028CF-1880-4DBA-A601-DB296941B880}" type="presParOf" srcId="{53DD86D8-F6B6-4120-A9C5-D8C9B3F2D4FB}" destId="{46F0B589-239D-453C-BD44-5A9F26CA67D4}" srcOrd="3" destOrd="0" presId="urn:microsoft.com/office/officeart/2005/8/layout/chevron1"/>
    <dgm:cxn modelId="{8C598869-D2CF-430C-81BF-000E8745EBD6}" type="presParOf" srcId="{53DD86D8-F6B6-4120-A9C5-D8C9B3F2D4FB}" destId="{43F26A4B-AC0B-4AFF-AE39-96CA8093A854}" srcOrd="4" destOrd="0" presId="urn:microsoft.com/office/officeart/2005/8/layout/chevron1"/>
    <dgm:cxn modelId="{D68D9F39-52D5-4309-BE81-6DB35A29B08B}" type="presParOf" srcId="{53DD86D8-F6B6-4120-A9C5-D8C9B3F2D4FB}" destId="{828A26EB-CFD0-41C3-9919-5943CC2D7B66}" srcOrd="5" destOrd="0" presId="urn:microsoft.com/office/officeart/2005/8/layout/chevron1"/>
    <dgm:cxn modelId="{845FB5D4-0CB3-425E-8F97-FEA646FD308E}" type="presParOf" srcId="{53DD86D8-F6B6-4120-A9C5-D8C9B3F2D4FB}" destId="{FD318117-F41F-4DCB-AD89-DBCE64210D0F}" srcOrd="6" destOrd="0" presId="urn:microsoft.com/office/officeart/2005/8/layout/chevron1"/>
    <dgm:cxn modelId="{16099D4F-0D57-4C61-ADDB-FD36A3889673}" type="presParOf" srcId="{53DD86D8-F6B6-4120-A9C5-D8C9B3F2D4FB}" destId="{BC49DD7B-D0AB-4A70-9431-F8E10AF1D5FC}" srcOrd="7" destOrd="0" presId="urn:microsoft.com/office/officeart/2005/8/layout/chevron1"/>
    <dgm:cxn modelId="{E48D61A5-3A59-4914-B7FC-3E219D6E549E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6_2" csCatId="accent6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2000" dirty="0" smtClean="0"/>
            <a:t>Level 1-1</a:t>
          </a:r>
          <a:endParaRPr lang="de-DE" sz="20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/>
      <dgm:t>
        <a:bodyPr/>
        <a:lstStyle/>
        <a:p>
          <a:r>
            <a:rPr lang="de-DE" sz="2000" dirty="0" smtClean="0"/>
            <a:t>Level 1-3</a:t>
          </a:r>
          <a:endParaRPr lang="de-DE" sz="20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/>
      <dgm:t>
        <a:bodyPr/>
        <a:lstStyle/>
        <a:p>
          <a:r>
            <a:rPr lang="de-DE" sz="2000" smtClean="0"/>
            <a:t>Level 1-2</a:t>
          </a:r>
          <a:endParaRPr lang="de-DE" sz="20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2000" dirty="0" smtClean="0"/>
            <a:t>Level 1-4</a:t>
          </a:r>
          <a:endParaRPr lang="de-DE" sz="20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2000" dirty="0" smtClean="0"/>
            <a:t>Level 1-5</a:t>
          </a:r>
          <a:endParaRPr lang="de-DE" sz="20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76E56770-EEA6-4488-8C55-8B9E12BBF3FD}" type="presOf" srcId="{A0DEF842-0E4B-4EBB-A798-7BEA9B557F04}" destId="{FD318117-F41F-4DCB-AD89-DBCE64210D0F}" srcOrd="0" destOrd="0" presId="urn:microsoft.com/office/officeart/2005/8/layout/chevron1"/>
    <dgm:cxn modelId="{413BA10F-1572-4066-993A-98092876B504}" type="presOf" srcId="{A283D026-87C4-4185-8C8A-288A5C8819C1}" destId="{35940403-DFCE-4E98-9E04-A1680AE6CAEC}" srcOrd="0" destOrd="0" presId="urn:microsoft.com/office/officeart/2005/8/layout/chevron1"/>
    <dgm:cxn modelId="{311BB3B9-E71F-4E37-849C-3B6795C153E4}" type="presOf" srcId="{8B7A895E-A8FD-4196-89B4-53CB29982A35}" destId="{43F26A4B-AC0B-4AFF-AE39-96CA8093A854}" srcOrd="0" destOrd="0" presId="urn:microsoft.com/office/officeart/2005/8/layout/chevron1"/>
    <dgm:cxn modelId="{CBE8EB1B-3372-4A8B-8F5D-765A278EDC33}" type="presOf" srcId="{1E41DFB4-6C50-4375-8825-6359FA7E2CA5}" destId="{6EA278E7-98C1-492D-9978-03046BB24B70}" srcOrd="0" destOrd="0" presId="urn:microsoft.com/office/officeart/2005/8/layout/chevron1"/>
    <dgm:cxn modelId="{C22D884C-39B3-4625-BE91-4E091616F610}" type="presOf" srcId="{FE963BFE-6F6F-48C5-A904-4DCC9444DF38}" destId="{6B76C1A2-D625-4D46-A938-09DA3540F62A}" srcOrd="0" destOrd="0" presId="urn:microsoft.com/office/officeart/2005/8/layout/chevron1"/>
    <dgm:cxn modelId="{B7071389-D58A-439A-B8A6-705437E7A33B}" type="presOf" srcId="{FA17DC03-3482-400A-8EB2-0C27CA8B9D7B}" destId="{53DD86D8-F6B6-4120-A9C5-D8C9B3F2D4FB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B394024A-0D93-4990-BBE5-AD37B9CAB733}" type="presParOf" srcId="{53DD86D8-F6B6-4120-A9C5-D8C9B3F2D4FB}" destId="{6B76C1A2-D625-4D46-A938-09DA3540F62A}" srcOrd="0" destOrd="0" presId="urn:microsoft.com/office/officeart/2005/8/layout/chevron1"/>
    <dgm:cxn modelId="{4B5C259A-329C-415F-B1D1-DF45203CB4F7}" type="presParOf" srcId="{53DD86D8-F6B6-4120-A9C5-D8C9B3F2D4FB}" destId="{260E2F2E-F789-4DE3-B9C6-663584510011}" srcOrd="1" destOrd="0" presId="urn:microsoft.com/office/officeart/2005/8/layout/chevron1"/>
    <dgm:cxn modelId="{C69D9B50-D08B-4B49-8F80-28A1CF15AA23}" type="presParOf" srcId="{53DD86D8-F6B6-4120-A9C5-D8C9B3F2D4FB}" destId="{6EA278E7-98C1-492D-9978-03046BB24B70}" srcOrd="2" destOrd="0" presId="urn:microsoft.com/office/officeart/2005/8/layout/chevron1"/>
    <dgm:cxn modelId="{1011C7CE-4477-4C53-80F7-6080BF37DC85}" type="presParOf" srcId="{53DD86D8-F6B6-4120-A9C5-D8C9B3F2D4FB}" destId="{46F0B589-239D-453C-BD44-5A9F26CA67D4}" srcOrd="3" destOrd="0" presId="urn:microsoft.com/office/officeart/2005/8/layout/chevron1"/>
    <dgm:cxn modelId="{44DD3D25-1713-4B40-B0C9-63D5F383E251}" type="presParOf" srcId="{53DD86D8-F6B6-4120-A9C5-D8C9B3F2D4FB}" destId="{43F26A4B-AC0B-4AFF-AE39-96CA8093A854}" srcOrd="4" destOrd="0" presId="urn:microsoft.com/office/officeart/2005/8/layout/chevron1"/>
    <dgm:cxn modelId="{7FAF0FD3-6E32-4FF0-BE0D-3438C0196F40}" type="presParOf" srcId="{53DD86D8-F6B6-4120-A9C5-D8C9B3F2D4FB}" destId="{828A26EB-CFD0-41C3-9919-5943CC2D7B66}" srcOrd="5" destOrd="0" presId="urn:microsoft.com/office/officeart/2005/8/layout/chevron1"/>
    <dgm:cxn modelId="{FC558DAC-CE44-45E3-AF82-3F5C9198E2FB}" type="presParOf" srcId="{53DD86D8-F6B6-4120-A9C5-D8C9B3F2D4FB}" destId="{FD318117-F41F-4DCB-AD89-DBCE64210D0F}" srcOrd="6" destOrd="0" presId="urn:microsoft.com/office/officeart/2005/8/layout/chevron1"/>
    <dgm:cxn modelId="{56EEBDB4-E825-48D7-A2B1-0FBE960AA0A2}" type="presParOf" srcId="{53DD86D8-F6B6-4120-A9C5-D8C9B3F2D4FB}" destId="{BC49DD7B-D0AB-4A70-9431-F8E10AF1D5FC}" srcOrd="7" destOrd="0" presId="urn:microsoft.com/office/officeart/2005/8/layout/chevron1"/>
    <dgm:cxn modelId="{940E653C-AFA3-45C8-88E8-89063ECF156E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/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/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ABED308E-2522-4F68-899B-ED5C69D849BF}" type="presOf" srcId="{1E41DFB4-6C50-4375-8825-6359FA7E2CA5}" destId="{6EA278E7-98C1-492D-9978-03046BB24B70}" srcOrd="0" destOrd="0" presId="urn:microsoft.com/office/officeart/2005/8/layout/chevron1"/>
    <dgm:cxn modelId="{C367AEE8-34B5-4549-BD20-D7FA7B6C9310}" type="presOf" srcId="{8B7A895E-A8FD-4196-89B4-53CB29982A35}" destId="{43F26A4B-AC0B-4AFF-AE39-96CA8093A854}" srcOrd="0" destOrd="0" presId="urn:microsoft.com/office/officeart/2005/8/layout/chevron1"/>
    <dgm:cxn modelId="{E9C0C6E5-695D-48C7-AE60-E3CF6AE58F9A}" type="presOf" srcId="{FE963BFE-6F6F-48C5-A904-4DCC9444DF38}" destId="{6B76C1A2-D625-4D46-A938-09DA3540F62A}" srcOrd="0" destOrd="0" presId="urn:microsoft.com/office/officeart/2005/8/layout/chevron1"/>
    <dgm:cxn modelId="{A22B735E-799D-428D-A2A4-0FA18711A483}" type="presOf" srcId="{FA17DC03-3482-400A-8EB2-0C27CA8B9D7B}" destId="{53DD86D8-F6B6-4120-A9C5-D8C9B3F2D4FB}" srcOrd="0" destOrd="0" presId="urn:microsoft.com/office/officeart/2005/8/layout/chevron1"/>
    <dgm:cxn modelId="{2A514C18-4BC5-496D-BE65-2149AA711388}" type="presOf" srcId="{A0DEF842-0E4B-4EBB-A798-7BEA9B557F04}" destId="{FD318117-F41F-4DCB-AD89-DBCE64210D0F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8B71B4F5-76EB-4B66-9F15-977C4FC769E2}" type="presOf" srcId="{A283D026-87C4-4185-8C8A-288A5C8819C1}" destId="{35940403-DFCE-4E98-9E04-A1680AE6CAEC}" srcOrd="0" destOrd="0" presId="urn:microsoft.com/office/officeart/2005/8/layout/chevron1"/>
    <dgm:cxn modelId="{3D25DF54-221B-41B7-B86B-215F83583D92}" type="presParOf" srcId="{53DD86D8-F6B6-4120-A9C5-D8C9B3F2D4FB}" destId="{6B76C1A2-D625-4D46-A938-09DA3540F62A}" srcOrd="0" destOrd="0" presId="urn:microsoft.com/office/officeart/2005/8/layout/chevron1"/>
    <dgm:cxn modelId="{4A81B5D3-71AD-4C40-95CA-FDB148F9202F}" type="presParOf" srcId="{53DD86D8-F6B6-4120-A9C5-D8C9B3F2D4FB}" destId="{260E2F2E-F789-4DE3-B9C6-663584510011}" srcOrd="1" destOrd="0" presId="urn:microsoft.com/office/officeart/2005/8/layout/chevron1"/>
    <dgm:cxn modelId="{434794CA-D235-40BB-842B-401FC46F03FA}" type="presParOf" srcId="{53DD86D8-F6B6-4120-A9C5-D8C9B3F2D4FB}" destId="{6EA278E7-98C1-492D-9978-03046BB24B70}" srcOrd="2" destOrd="0" presId="urn:microsoft.com/office/officeart/2005/8/layout/chevron1"/>
    <dgm:cxn modelId="{5AF82F82-2A19-4ECF-9AB2-D0007C13B530}" type="presParOf" srcId="{53DD86D8-F6B6-4120-A9C5-D8C9B3F2D4FB}" destId="{46F0B589-239D-453C-BD44-5A9F26CA67D4}" srcOrd="3" destOrd="0" presId="urn:microsoft.com/office/officeart/2005/8/layout/chevron1"/>
    <dgm:cxn modelId="{47226C9E-621F-4DF7-827E-0691A0C08B1B}" type="presParOf" srcId="{53DD86D8-F6B6-4120-A9C5-D8C9B3F2D4FB}" destId="{43F26A4B-AC0B-4AFF-AE39-96CA8093A854}" srcOrd="4" destOrd="0" presId="urn:microsoft.com/office/officeart/2005/8/layout/chevron1"/>
    <dgm:cxn modelId="{77A1144F-D81B-435A-8CD8-DB986CA151CE}" type="presParOf" srcId="{53DD86D8-F6B6-4120-A9C5-D8C9B3F2D4FB}" destId="{828A26EB-CFD0-41C3-9919-5943CC2D7B66}" srcOrd="5" destOrd="0" presId="urn:microsoft.com/office/officeart/2005/8/layout/chevron1"/>
    <dgm:cxn modelId="{C6368AA3-10DD-4D15-9941-B47CECFF133D}" type="presParOf" srcId="{53DD86D8-F6B6-4120-A9C5-D8C9B3F2D4FB}" destId="{FD318117-F41F-4DCB-AD89-DBCE64210D0F}" srcOrd="6" destOrd="0" presId="urn:microsoft.com/office/officeart/2005/8/layout/chevron1"/>
    <dgm:cxn modelId="{7A3EF068-0AC1-4158-9C78-F18AF0C94412}" type="presParOf" srcId="{53DD86D8-F6B6-4120-A9C5-D8C9B3F2D4FB}" destId="{BC49DD7B-D0AB-4A70-9431-F8E10AF1D5FC}" srcOrd="7" destOrd="0" presId="urn:microsoft.com/office/officeart/2005/8/layout/chevron1"/>
    <dgm:cxn modelId="{77754065-44D7-4ECB-99EA-4172E8B2FFCC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1200" dirty="0" smtClean="0"/>
            <a:t>Level 3-1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5F482270-39BF-4236-AD64-7690514A9321}" type="presOf" srcId="{8B7A895E-A8FD-4196-89B4-53CB29982A35}" destId="{43F26A4B-AC0B-4AFF-AE39-96CA8093A854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07403224-60D4-429E-9E61-97C2CC4CC4E8}" type="presOf" srcId="{FA17DC03-3482-400A-8EB2-0C27CA8B9D7B}" destId="{53DD86D8-F6B6-4120-A9C5-D8C9B3F2D4FB}" srcOrd="0" destOrd="0" presId="urn:microsoft.com/office/officeart/2005/8/layout/chevron1"/>
    <dgm:cxn modelId="{D9FA4E5B-4BEF-4B44-85D4-65815EA86B49}" type="presOf" srcId="{1E41DFB4-6C50-4375-8825-6359FA7E2CA5}" destId="{6EA278E7-98C1-492D-9978-03046BB24B70}" srcOrd="0" destOrd="0" presId="urn:microsoft.com/office/officeart/2005/8/layout/chevron1"/>
    <dgm:cxn modelId="{34D9269E-A830-42D6-A99D-6A7FC4164553}" type="presOf" srcId="{A283D026-87C4-4185-8C8A-288A5C8819C1}" destId="{35940403-DFCE-4E98-9E04-A1680AE6CAEC}" srcOrd="0" destOrd="0" presId="urn:microsoft.com/office/officeart/2005/8/layout/chevron1"/>
    <dgm:cxn modelId="{DC48C9D9-4619-456E-90B8-94A631EB6FFB}" type="presOf" srcId="{FE963BFE-6F6F-48C5-A904-4DCC9444DF38}" destId="{6B76C1A2-D625-4D46-A938-09DA3540F62A}" srcOrd="0" destOrd="0" presId="urn:microsoft.com/office/officeart/2005/8/layout/chevron1"/>
    <dgm:cxn modelId="{2A36EDA0-EA1E-4545-80C6-CE38C414193C}" type="presOf" srcId="{A0DEF842-0E4B-4EBB-A798-7BEA9B557F04}" destId="{FD318117-F41F-4DCB-AD89-DBCE64210D0F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B7B57C34-DACD-4160-8D61-6B4737609414}" type="presParOf" srcId="{53DD86D8-F6B6-4120-A9C5-D8C9B3F2D4FB}" destId="{6B76C1A2-D625-4D46-A938-09DA3540F62A}" srcOrd="0" destOrd="0" presId="urn:microsoft.com/office/officeart/2005/8/layout/chevron1"/>
    <dgm:cxn modelId="{1F3149EC-45F0-4FFB-8728-585724C0A1E1}" type="presParOf" srcId="{53DD86D8-F6B6-4120-A9C5-D8C9B3F2D4FB}" destId="{260E2F2E-F789-4DE3-B9C6-663584510011}" srcOrd="1" destOrd="0" presId="urn:microsoft.com/office/officeart/2005/8/layout/chevron1"/>
    <dgm:cxn modelId="{6B160FDF-AE97-4ED6-AEB8-70F74C461122}" type="presParOf" srcId="{53DD86D8-F6B6-4120-A9C5-D8C9B3F2D4FB}" destId="{6EA278E7-98C1-492D-9978-03046BB24B70}" srcOrd="2" destOrd="0" presId="urn:microsoft.com/office/officeart/2005/8/layout/chevron1"/>
    <dgm:cxn modelId="{725B4DF7-C86D-4BD0-BB3B-2F1720A72C85}" type="presParOf" srcId="{53DD86D8-F6B6-4120-A9C5-D8C9B3F2D4FB}" destId="{46F0B589-239D-453C-BD44-5A9F26CA67D4}" srcOrd="3" destOrd="0" presId="urn:microsoft.com/office/officeart/2005/8/layout/chevron1"/>
    <dgm:cxn modelId="{11A49664-C776-47C1-8063-06A8F9990D69}" type="presParOf" srcId="{53DD86D8-F6B6-4120-A9C5-D8C9B3F2D4FB}" destId="{43F26A4B-AC0B-4AFF-AE39-96CA8093A854}" srcOrd="4" destOrd="0" presId="urn:microsoft.com/office/officeart/2005/8/layout/chevron1"/>
    <dgm:cxn modelId="{CAC4FBDD-F08F-4490-A37A-A00A873C277C}" type="presParOf" srcId="{53DD86D8-F6B6-4120-A9C5-D8C9B3F2D4FB}" destId="{828A26EB-CFD0-41C3-9919-5943CC2D7B66}" srcOrd="5" destOrd="0" presId="urn:microsoft.com/office/officeart/2005/8/layout/chevron1"/>
    <dgm:cxn modelId="{964C0BD3-F34F-4CF8-BC11-A7D5EA8B6A44}" type="presParOf" srcId="{53DD86D8-F6B6-4120-A9C5-D8C9B3F2D4FB}" destId="{FD318117-F41F-4DCB-AD89-DBCE64210D0F}" srcOrd="6" destOrd="0" presId="urn:microsoft.com/office/officeart/2005/8/layout/chevron1"/>
    <dgm:cxn modelId="{87DEE5C1-73AF-4558-BBF2-BFED926B90F0}" type="presParOf" srcId="{53DD86D8-F6B6-4120-A9C5-D8C9B3F2D4FB}" destId="{BC49DD7B-D0AB-4A70-9431-F8E10AF1D5FC}" srcOrd="7" destOrd="0" presId="urn:microsoft.com/office/officeart/2005/8/layout/chevron1"/>
    <dgm:cxn modelId="{72133544-A2D9-4227-AABC-57F5936A395E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C027C6CA-8D28-4F16-8D36-7F3CAABC34CE}" type="presOf" srcId="{1E41DFB4-6C50-4375-8825-6359FA7E2CA5}" destId="{6EA278E7-98C1-492D-9978-03046BB24B70}" srcOrd="0" destOrd="0" presId="urn:microsoft.com/office/officeart/2005/8/layout/chevron1"/>
    <dgm:cxn modelId="{5550D1C5-680A-4420-BCC9-3BE0155CD084}" type="presOf" srcId="{FE963BFE-6F6F-48C5-A904-4DCC9444DF38}" destId="{6B76C1A2-D625-4D46-A938-09DA3540F62A}" srcOrd="0" destOrd="0" presId="urn:microsoft.com/office/officeart/2005/8/layout/chevron1"/>
    <dgm:cxn modelId="{16EA0F17-C776-4123-9460-818586F2DA7E}" type="presOf" srcId="{8B7A895E-A8FD-4196-89B4-53CB29982A35}" destId="{43F26A4B-AC0B-4AFF-AE39-96CA8093A854}" srcOrd="0" destOrd="0" presId="urn:microsoft.com/office/officeart/2005/8/layout/chevron1"/>
    <dgm:cxn modelId="{A7B35A33-B6E3-4D1C-BFC5-E1C54A233717}" type="presOf" srcId="{A0DEF842-0E4B-4EBB-A798-7BEA9B557F04}" destId="{FD318117-F41F-4DCB-AD89-DBCE64210D0F}" srcOrd="0" destOrd="0" presId="urn:microsoft.com/office/officeart/2005/8/layout/chevron1"/>
    <dgm:cxn modelId="{CD66BC88-9E6F-42BA-84D1-8AB97C72503C}" type="presOf" srcId="{A283D026-87C4-4185-8C8A-288A5C8819C1}" destId="{35940403-DFCE-4E98-9E04-A1680AE6CAEC}" srcOrd="0" destOrd="0" presId="urn:microsoft.com/office/officeart/2005/8/layout/chevron1"/>
    <dgm:cxn modelId="{8B379B7B-8F51-4BC7-8088-CF7225E33F64}" type="presOf" srcId="{FA17DC03-3482-400A-8EB2-0C27CA8B9D7B}" destId="{53DD86D8-F6B6-4120-A9C5-D8C9B3F2D4FB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DD8BE3A7-7D1F-4A40-88FE-593771FE4463}" type="presParOf" srcId="{53DD86D8-F6B6-4120-A9C5-D8C9B3F2D4FB}" destId="{6B76C1A2-D625-4D46-A938-09DA3540F62A}" srcOrd="0" destOrd="0" presId="urn:microsoft.com/office/officeart/2005/8/layout/chevron1"/>
    <dgm:cxn modelId="{CB9DBE6E-4648-43ED-A86B-36E098E75872}" type="presParOf" srcId="{53DD86D8-F6B6-4120-A9C5-D8C9B3F2D4FB}" destId="{260E2F2E-F789-4DE3-B9C6-663584510011}" srcOrd="1" destOrd="0" presId="urn:microsoft.com/office/officeart/2005/8/layout/chevron1"/>
    <dgm:cxn modelId="{F2045539-B98B-43E5-8B31-C83B0FFB10F6}" type="presParOf" srcId="{53DD86D8-F6B6-4120-A9C5-D8C9B3F2D4FB}" destId="{6EA278E7-98C1-492D-9978-03046BB24B70}" srcOrd="2" destOrd="0" presId="urn:microsoft.com/office/officeart/2005/8/layout/chevron1"/>
    <dgm:cxn modelId="{082A88B7-96D1-4F2F-9E6F-1ECFA9D12ADC}" type="presParOf" srcId="{53DD86D8-F6B6-4120-A9C5-D8C9B3F2D4FB}" destId="{46F0B589-239D-453C-BD44-5A9F26CA67D4}" srcOrd="3" destOrd="0" presId="urn:microsoft.com/office/officeart/2005/8/layout/chevron1"/>
    <dgm:cxn modelId="{0F3D9779-B121-46CC-8A27-972D136246EC}" type="presParOf" srcId="{53DD86D8-F6B6-4120-A9C5-D8C9B3F2D4FB}" destId="{43F26A4B-AC0B-4AFF-AE39-96CA8093A854}" srcOrd="4" destOrd="0" presId="urn:microsoft.com/office/officeart/2005/8/layout/chevron1"/>
    <dgm:cxn modelId="{943C377D-7D92-4FFE-AED0-48491BFEEE1D}" type="presParOf" srcId="{53DD86D8-F6B6-4120-A9C5-D8C9B3F2D4FB}" destId="{828A26EB-CFD0-41C3-9919-5943CC2D7B66}" srcOrd="5" destOrd="0" presId="urn:microsoft.com/office/officeart/2005/8/layout/chevron1"/>
    <dgm:cxn modelId="{4354E0FE-B503-42DB-BD6E-133BD17132DE}" type="presParOf" srcId="{53DD86D8-F6B6-4120-A9C5-D8C9B3F2D4FB}" destId="{FD318117-F41F-4DCB-AD89-DBCE64210D0F}" srcOrd="6" destOrd="0" presId="urn:microsoft.com/office/officeart/2005/8/layout/chevron1"/>
    <dgm:cxn modelId="{7B26DBA2-F84F-438B-8E08-E56220E8687D}" type="presParOf" srcId="{53DD86D8-F6B6-4120-A9C5-D8C9B3F2D4FB}" destId="{BC49DD7B-D0AB-4A70-9431-F8E10AF1D5FC}" srcOrd="7" destOrd="0" presId="urn:microsoft.com/office/officeart/2005/8/layout/chevron1"/>
    <dgm:cxn modelId="{25A0BBC7-D347-4E9E-AE48-F12208E9CDFA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1200" dirty="0" smtClean="0"/>
            <a:t>Level 2-1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5E5A4DF7-7EF3-4BAD-809E-E290E2287BB7}" type="presOf" srcId="{FA17DC03-3482-400A-8EB2-0C27CA8B9D7B}" destId="{53DD86D8-F6B6-4120-A9C5-D8C9B3F2D4FB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0A17A81E-25AC-4CDE-BC78-0731A0BF702B}" type="presOf" srcId="{8B7A895E-A8FD-4196-89B4-53CB29982A35}" destId="{43F26A4B-AC0B-4AFF-AE39-96CA8093A854}" srcOrd="0" destOrd="0" presId="urn:microsoft.com/office/officeart/2005/8/layout/chevron1"/>
    <dgm:cxn modelId="{C5450AA7-2B8E-4D1F-8473-96A6F36B861D}" type="presOf" srcId="{FE963BFE-6F6F-48C5-A904-4DCC9444DF38}" destId="{6B76C1A2-D625-4D46-A938-09DA3540F62A}" srcOrd="0" destOrd="0" presId="urn:microsoft.com/office/officeart/2005/8/layout/chevron1"/>
    <dgm:cxn modelId="{872FEBD4-8BB8-4E22-AB35-FBE4B57658B2}" type="presOf" srcId="{A0DEF842-0E4B-4EBB-A798-7BEA9B557F04}" destId="{FD318117-F41F-4DCB-AD89-DBCE64210D0F}" srcOrd="0" destOrd="0" presId="urn:microsoft.com/office/officeart/2005/8/layout/chevron1"/>
    <dgm:cxn modelId="{E42B97A6-D16C-4071-AE6D-C4C66D2275A7}" type="presOf" srcId="{1E41DFB4-6C50-4375-8825-6359FA7E2CA5}" destId="{6EA278E7-98C1-492D-9978-03046BB24B70}" srcOrd="0" destOrd="0" presId="urn:microsoft.com/office/officeart/2005/8/layout/chevron1"/>
    <dgm:cxn modelId="{F60EC009-A666-47FF-BCC5-588B7A925C00}" type="presOf" srcId="{A283D026-87C4-4185-8C8A-288A5C8819C1}" destId="{35940403-DFCE-4E98-9E04-A1680AE6CAEC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93B69F1E-B745-4D8C-BB13-DACA82FC76FE}" type="presParOf" srcId="{53DD86D8-F6B6-4120-A9C5-D8C9B3F2D4FB}" destId="{6B76C1A2-D625-4D46-A938-09DA3540F62A}" srcOrd="0" destOrd="0" presId="urn:microsoft.com/office/officeart/2005/8/layout/chevron1"/>
    <dgm:cxn modelId="{33CE311F-6A35-45C2-AD20-3E06448841AB}" type="presParOf" srcId="{53DD86D8-F6B6-4120-A9C5-D8C9B3F2D4FB}" destId="{260E2F2E-F789-4DE3-B9C6-663584510011}" srcOrd="1" destOrd="0" presId="urn:microsoft.com/office/officeart/2005/8/layout/chevron1"/>
    <dgm:cxn modelId="{07E17243-7311-42B4-B384-45542814A3DE}" type="presParOf" srcId="{53DD86D8-F6B6-4120-A9C5-D8C9B3F2D4FB}" destId="{6EA278E7-98C1-492D-9978-03046BB24B70}" srcOrd="2" destOrd="0" presId="urn:microsoft.com/office/officeart/2005/8/layout/chevron1"/>
    <dgm:cxn modelId="{3BA07820-4C9D-4E9B-9241-5B645346492C}" type="presParOf" srcId="{53DD86D8-F6B6-4120-A9C5-D8C9B3F2D4FB}" destId="{46F0B589-239D-453C-BD44-5A9F26CA67D4}" srcOrd="3" destOrd="0" presId="urn:microsoft.com/office/officeart/2005/8/layout/chevron1"/>
    <dgm:cxn modelId="{747479F4-6A3C-499E-AA07-9ED8F5B3B697}" type="presParOf" srcId="{53DD86D8-F6B6-4120-A9C5-D8C9B3F2D4FB}" destId="{43F26A4B-AC0B-4AFF-AE39-96CA8093A854}" srcOrd="4" destOrd="0" presId="urn:microsoft.com/office/officeart/2005/8/layout/chevron1"/>
    <dgm:cxn modelId="{B1307423-A659-412E-8789-98FB14BCA7FB}" type="presParOf" srcId="{53DD86D8-F6B6-4120-A9C5-D8C9B3F2D4FB}" destId="{828A26EB-CFD0-41C3-9919-5943CC2D7B66}" srcOrd="5" destOrd="0" presId="urn:microsoft.com/office/officeart/2005/8/layout/chevron1"/>
    <dgm:cxn modelId="{4AB3EBE6-0611-4FB7-BAD6-AB885AE6209F}" type="presParOf" srcId="{53DD86D8-F6B6-4120-A9C5-D8C9B3F2D4FB}" destId="{FD318117-F41F-4DCB-AD89-DBCE64210D0F}" srcOrd="6" destOrd="0" presId="urn:microsoft.com/office/officeart/2005/8/layout/chevron1"/>
    <dgm:cxn modelId="{B53FA0EF-AE59-45D1-9F75-8ED3E23E50F8}" type="presParOf" srcId="{53DD86D8-F6B6-4120-A9C5-D8C9B3F2D4FB}" destId="{BC49DD7B-D0AB-4A70-9431-F8E10AF1D5FC}" srcOrd="7" destOrd="0" presId="urn:microsoft.com/office/officeart/2005/8/layout/chevron1"/>
    <dgm:cxn modelId="{55F9F0EC-62B2-42F4-9002-DB29C5C1EB1E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1200" dirty="0" smtClean="0"/>
            <a:t>Level 3-1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D4C42F95-F3CA-4020-9098-2C05621F46E8}" type="presOf" srcId="{A0DEF842-0E4B-4EBB-A798-7BEA9B557F04}" destId="{FD318117-F41F-4DCB-AD89-DBCE64210D0F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490AC2D1-F1E3-47DE-9A51-9D610E921106}" type="presOf" srcId="{FA17DC03-3482-400A-8EB2-0C27CA8B9D7B}" destId="{53DD86D8-F6B6-4120-A9C5-D8C9B3F2D4FB}" srcOrd="0" destOrd="0" presId="urn:microsoft.com/office/officeart/2005/8/layout/chevron1"/>
    <dgm:cxn modelId="{663CD9FA-FA38-49AF-A12C-4071E9C6B7B6}" type="presOf" srcId="{A283D026-87C4-4185-8C8A-288A5C8819C1}" destId="{35940403-DFCE-4E98-9E04-A1680AE6CAEC}" srcOrd="0" destOrd="0" presId="urn:microsoft.com/office/officeart/2005/8/layout/chevron1"/>
    <dgm:cxn modelId="{9D9E64C5-5963-4046-9AE9-7E1CAFA1DD64}" type="presOf" srcId="{1E41DFB4-6C50-4375-8825-6359FA7E2CA5}" destId="{6EA278E7-98C1-492D-9978-03046BB24B70}" srcOrd="0" destOrd="0" presId="urn:microsoft.com/office/officeart/2005/8/layout/chevron1"/>
    <dgm:cxn modelId="{CF459A23-D6A4-42B9-B61E-F1855C3E0226}" type="presOf" srcId="{8B7A895E-A8FD-4196-89B4-53CB29982A35}" destId="{43F26A4B-AC0B-4AFF-AE39-96CA8093A854}" srcOrd="0" destOrd="0" presId="urn:microsoft.com/office/officeart/2005/8/layout/chevron1"/>
    <dgm:cxn modelId="{874460AD-D933-41C9-B9D1-2C6858267649}" type="presOf" srcId="{FE963BFE-6F6F-48C5-A904-4DCC9444DF38}" destId="{6B76C1A2-D625-4D46-A938-09DA3540F62A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06C4D4F9-DD5D-4D3B-B8A4-979080194C28}" type="presParOf" srcId="{53DD86D8-F6B6-4120-A9C5-D8C9B3F2D4FB}" destId="{6B76C1A2-D625-4D46-A938-09DA3540F62A}" srcOrd="0" destOrd="0" presId="urn:microsoft.com/office/officeart/2005/8/layout/chevron1"/>
    <dgm:cxn modelId="{B9D0139E-F85B-4CE3-A2B5-A468A3F07174}" type="presParOf" srcId="{53DD86D8-F6B6-4120-A9C5-D8C9B3F2D4FB}" destId="{260E2F2E-F789-4DE3-B9C6-663584510011}" srcOrd="1" destOrd="0" presId="urn:microsoft.com/office/officeart/2005/8/layout/chevron1"/>
    <dgm:cxn modelId="{36EBD0E1-1011-4449-9E60-9E01AD5D612D}" type="presParOf" srcId="{53DD86D8-F6B6-4120-A9C5-D8C9B3F2D4FB}" destId="{6EA278E7-98C1-492D-9978-03046BB24B70}" srcOrd="2" destOrd="0" presId="urn:microsoft.com/office/officeart/2005/8/layout/chevron1"/>
    <dgm:cxn modelId="{E3D02BFD-EBE1-4B6D-914A-F39754D9EFC6}" type="presParOf" srcId="{53DD86D8-F6B6-4120-A9C5-D8C9B3F2D4FB}" destId="{46F0B589-239D-453C-BD44-5A9F26CA67D4}" srcOrd="3" destOrd="0" presId="urn:microsoft.com/office/officeart/2005/8/layout/chevron1"/>
    <dgm:cxn modelId="{80BBF42A-381F-4C18-8792-B21EE40266A0}" type="presParOf" srcId="{53DD86D8-F6B6-4120-A9C5-D8C9B3F2D4FB}" destId="{43F26A4B-AC0B-4AFF-AE39-96CA8093A854}" srcOrd="4" destOrd="0" presId="urn:microsoft.com/office/officeart/2005/8/layout/chevron1"/>
    <dgm:cxn modelId="{CCFCE570-1734-407E-8C11-7CFDDCEC1821}" type="presParOf" srcId="{53DD86D8-F6B6-4120-A9C5-D8C9B3F2D4FB}" destId="{828A26EB-CFD0-41C3-9919-5943CC2D7B66}" srcOrd="5" destOrd="0" presId="urn:microsoft.com/office/officeart/2005/8/layout/chevron1"/>
    <dgm:cxn modelId="{F6E67834-C11A-4451-A0F2-0F2699B4EE2E}" type="presParOf" srcId="{53DD86D8-F6B6-4120-A9C5-D8C9B3F2D4FB}" destId="{FD318117-F41F-4DCB-AD89-DBCE64210D0F}" srcOrd="6" destOrd="0" presId="urn:microsoft.com/office/officeart/2005/8/layout/chevron1"/>
    <dgm:cxn modelId="{0A974C2F-88C4-4752-80E6-EFD719D2F202}" type="presParOf" srcId="{53DD86D8-F6B6-4120-A9C5-D8C9B3F2D4FB}" destId="{BC49DD7B-D0AB-4A70-9431-F8E10AF1D5FC}" srcOrd="7" destOrd="0" presId="urn:microsoft.com/office/officeart/2005/8/layout/chevron1"/>
    <dgm:cxn modelId="{4F8576B7-9F19-4415-89D2-5C6EC62EF53C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solidFill>
          <a:srgbClr val="52258F">
            <a:alpha val="85000"/>
          </a:srgbClr>
        </a:soli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solidFill>
          <a:srgbClr val="52258F">
            <a:alpha val="85000"/>
          </a:srgbClr>
        </a:soli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rgbClr val="52258F">
            <a:alpha val="85000"/>
          </a:srgbClr>
        </a:soli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solidFill>
          <a:srgbClr val="52258F">
            <a:alpha val="85000"/>
          </a:srgbClr>
        </a:soli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solidFill>
          <a:srgbClr val="52258F">
            <a:alpha val="85000"/>
          </a:srgbClr>
        </a:soli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F23FDFC-F602-4E84-8C53-D30DD560B8E7}" type="presOf" srcId="{FA17DC03-3482-400A-8EB2-0C27CA8B9D7B}" destId="{53DD86D8-F6B6-4120-A9C5-D8C9B3F2D4FB}" srcOrd="0" destOrd="0" presId="urn:microsoft.com/office/officeart/2005/8/layout/chevron1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E597D0CC-BA2A-4842-A38D-246E35896475}" type="presOf" srcId="{FE963BFE-6F6F-48C5-A904-4DCC9444DF38}" destId="{6B76C1A2-D625-4D46-A938-09DA3540F62A}" srcOrd="0" destOrd="0" presId="urn:microsoft.com/office/officeart/2005/8/layout/chevron1"/>
    <dgm:cxn modelId="{76AE38FA-4425-479D-AA23-01D7AEB5DA9E}" type="presOf" srcId="{1E41DFB4-6C50-4375-8825-6359FA7E2CA5}" destId="{6EA278E7-98C1-492D-9978-03046BB24B70}" srcOrd="0" destOrd="0" presId="urn:microsoft.com/office/officeart/2005/8/layout/chevron1"/>
    <dgm:cxn modelId="{F1719546-1233-4148-9F5F-1D538CF1AD5C}" type="presOf" srcId="{A283D026-87C4-4185-8C8A-288A5C8819C1}" destId="{35940403-DFCE-4E98-9E04-A1680AE6CAEC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F246F02F-54A7-45AC-B292-299FC8987ACE}" type="presOf" srcId="{8B7A895E-A8FD-4196-89B4-53CB29982A35}" destId="{43F26A4B-AC0B-4AFF-AE39-96CA8093A854}" srcOrd="0" destOrd="0" presId="urn:microsoft.com/office/officeart/2005/8/layout/chevron1"/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8AB983FF-8746-470F-9E45-584451D5931B}" type="presOf" srcId="{A0DEF842-0E4B-4EBB-A798-7BEA9B557F04}" destId="{FD318117-F41F-4DCB-AD89-DBCE64210D0F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47527C5D-B666-4226-A23F-9D00F1463B85}" type="presParOf" srcId="{53DD86D8-F6B6-4120-A9C5-D8C9B3F2D4FB}" destId="{6B76C1A2-D625-4D46-A938-09DA3540F62A}" srcOrd="0" destOrd="0" presId="urn:microsoft.com/office/officeart/2005/8/layout/chevron1"/>
    <dgm:cxn modelId="{B3D47FEF-2BA4-46C7-9FB5-982D4A3926D7}" type="presParOf" srcId="{53DD86D8-F6B6-4120-A9C5-D8C9B3F2D4FB}" destId="{260E2F2E-F789-4DE3-B9C6-663584510011}" srcOrd="1" destOrd="0" presId="urn:microsoft.com/office/officeart/2005/8/layout/chevron1"/>
    <dgm:cxn modelId="{3A4E5B03-4689-4446-BD0B-E2666DD31B44}" type="presParOf" srcId="{53DD86D8-F6B6-4120-A9C5-D8C9B3F2D4FB}" destId="{6EA278E7-98C1-492D-9978-03046BB24B70}" srcOrd="2" destOrd="0" presId="urn:microsoft.com/office/officeart/2005/8/layout/chevron1"/>
    <dgm:cxn modelId="{3D1065EE-C6F7-4769-9432-364EA1F44974}" type="presParOf" srcId="{53DD86D8-F6B6-4120-A9C5-D8C9B3F2D4FB}" destId="{46F0B589-239D-453C-BD44-5A9F26CA67D4}" srcOrd="3" destOrd="0" presId="urn:microsoft.com/office/officeart/2005/8/layout/chevron1"/>
    <dgm:cxn modelId="{E3163463-ED34-4C2F-93BC-12B05829BFE0}" type="presParOf" srcId="{53DD86D8-F6B6-4120-A9C5-D8C9B3F2D4FB}" destId="{43F26A4B-AC0B-4AFF-AE39-96CA8093A854}" srcOrd="4" destOrd="0" presId="urn:microsoft.com/office/officeart/2005/8/layout/chevron1"/>
    <dgm:cxn modelId="{5F44330A-B556-4ECD-B2B5-27DFEB8DCD83}" type="presParOf" srcId="{53DD86D8-F6B6-4120-A9C5-D8C9B3F2D4FB}" destId="{828A26EB-CFD0-41C3-9919-5943CC2D7B66}" srcOrd="5" destOrd="0" presId="urn:microsoft.com/office/officeart/2005/8/layout/chevron1"/>
    <dgm:cxn modelId="{66A6A18E-8410-414F-B99B-64C41961CCBC}" type="presParOf" srcId="{53DD86D8-F6B6-4120-A9C5-D8C9B3F2D4FB}" destId="{FD318117-F41F-4DCB-AD89-DBCE64210D0F}" srcOrd="6" destOrd="0" presId="urn:microsoft.com/office/officeart/2005/8/layout/chevron1"/>
    <dgm:cxn modelId="{064D78E5-CE87-4C14-85F1-C3D19B5654B6}" type="presParOf" srcId="{53DD86D8-F6B6-4120-A9C5-D8C9B3F2D4FB}" destId="{BC49DD7B-D0AB-4A70-9431-F8E10AF1D5FC}" srcOrd="7" destOrd="0" presId="urn:microsoft.com/office/officeart/2005/8/layout/chevron1"/>
    <dgm:cxn modelId="{A5263F37-5EEB-4A7F-8530-1309A14947A4}" type="presParOf" srcId="{53DD86D8-F6B6-4120-A9C5-D8C9B3F2D4FB}" destId="{35940403-DFCE-4E98-9E04-A1680AE6CAEC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solidFill>
          <a:srgbClr val="52258F"/>
        </a:solidFill>
      </dgm:spPr>
      <dgm:t>
        <a:bodyPr/>
        <a:lstStyle/>
        <a:p>
          <a:r>
            <a:rPr lang="de-DE" sz="1200" dirty="0" smtClean="0"/>
            <a:t>Level 2-1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6A5A25E0-E0FE-43BD-89AC-F53D1C125D8A}" type="presOf" srcId="{8B7A895E-A8FD-4196-89B4-53CB29982A35}" destId="{43F26A4B-AC0B-4AFF-AE39-96CA8093A854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D346F1DF-0FDC-4507-88DB-8722DCD2DCC9}" type="presOf" srcId="{FE963BFE-6F6F-48C5-A904-4DCC9444DF38}" destId="{6B76C1A2-D625-4D46-A938-09DA3540F62A}" srcOrd="0" destOrd="0" presId="urn:microsoft.com/office/officeart/2005/8/layout/chevron1"/>
    <dgm:cxn modelId="{AA076DEB-EE77-4BAD-B8D6-9FE17B054076}" type="presOf" srcId="{A0DEF842-0E4B-4EBB-A798-7BEA9B557F04}" destId="{FD318117-F41F-4DCB-AD89-DBCE64210D0F}" srcOrd="0" destOrd="0" presId="urn:microsoft.com/office/officeart/2005/8/layout/chevron1"/>
    <dgm:cxn modelId="{906931AB-1F47-404E-AA83-BF8381DF730A}" type="presOf" srcId="{FA17DC03-3482-400A-8EB2-0C27CA8B9D7B}" destId="{53DD86D8-F6B6-4120-A9C5-D8C9B3F2D4FB}" srcOrd="0" destOrd="0" presId="urn:microsoft.com/office/officeart/2005/8/layout/chevron1"/>
    <dgm:cxn modelId="{F5654CC7-F858-46A4-8967-2F4160A3B6A4}" type="presOf" srcId="{1E41DFB4-6C50-4375-8825-6359FA7E2CA5}" destId="{6EA278E7-98C1-492D-9978-03046BB24B70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4F238396-F95A-47DA-94A3-43433F01D777}" type="presOf" srcId="{A283D026-87C4-4185-8C8A-288A5C8819C1}" destId="{35940403-DFCE-4E98-9E04-A1680AE6CAEC}" srcOrd="0" destOrd="0" presId="urn:microsoft.com/office/officeart/2005/8/layout/chevron1"/>
    <dgm:cxn modelId="{0C822D1E-D3AE-4C8E-B87E-E71F62F27E68}" type="presParOf" srcId="{53DD86D8-F6B6-4120-A9C5-D8C9B3F2D4FB}" destId="{6B76C1A2-D625-4D46-A938-09DA3540F62A}" srcOrd="0" destOrd="0" presId="urn:microsoft.com/office/officeart/2005/8/layout/chevron1"/>
    <dgm:cxn modelId="{E240BFAC-7650-49BF-BB47-C188386FE866}" type="presParOf" srcId="{53DD86D8-F6B6-4120-A9C5-D8C9B3F2D4FB}" destId="{260E2F2E-F789-4DE3-B9C6-663584510011}" srcOrd="1" destOrd="0" presId="urn:microsoft.com/office/officeart/2005/8/layout/chevron1"/>
    <dgm:cxn modelId="{2A2094A5-B101-4A73-8F8C-D224D01DBDE7}" type="presParOf" srcId="{53DD86D8-F6B6-4120-A9C5-D8C9B3F2D4FB}" destId="{6EA278E7-98C1-492D-9978-03046BB24B70}" srcOrd="2" destOrd="0" presId="urn:microsoft.com/office/officeart/2005/8/layout/chevron1"/>
    <dgm:cxn modelId="{87F2836A-B126-45F9-AB5B-C5226155BAD3}" type="presParOf" srcId="{53DD86D8-F6B6-4120-A9C5-D8C9B3F2D4FB}" destId="{46F0B589-239D-453C-BD44-5A9F26CA67D4}" srcOrd="3" destOrd="0" presId="urn:microsoft.com/office/officeart/2005/8/layout/chevron1"/>
    <dgm:cxn modelId="{11900D18-D5F5-47B6-BC3F-2A96717CAF0B}" type="presParOf" srcId="{53DD86D8-F6B6-4120-A9C5-D8C9B3F2D4FB}" destId="{43F26A4B-AC0B-4AFF-AE39-96CA8093A854}" srcOrd="4" destOrd="0" presId="urn:microsoft.com/office/officeart/2005/8/layout/chevron1"/>
    <dgm:cxn modelId="{4551F026-5B5C-46EB-8354-83E0F68CD763}" type="presParOf" srcId="{53DD86D8-F6B6-4120-A9C5-D8C9B3F2D4FB}" destId="{828A26EB-CFD0-41C3-9919-5943CC2D7B66}" srcOrd="5" destOrd="0" presId="urn:microsoft.com/office/officeart/2005/8/layout/chevron1"/>
    <dgm:cxn modelId="{0E2D7CF5-67EB-43EA-B568-D6711E556385}" type="presParOf" srcId="{53DD86D8-F6B6-4120-A9C5-D8C9B3F2D4FB}" destId="{FD318117-F41F-4DCB-AD89-DBCE64210D0F}" srcOrd="6" destOrd="0" presId="urn:microsoft.com/office/officeart/2005/8/layout/chevron1"/>
    <dgm:cxn modelId="{C78979BF-6BD4-42B9-A8F7-F4360764EA58}" type="presParOf" srcId="{53DD86D8-F6B6-4120-A9C5-D8C9B3F2D4FB}" destId="{BC49DD7B-D0AB-4A70-9431-F8E10AF1D5FC}" srcOrd="7" destOrd="0" presId="urn:microsoft.com/office/officeart/2005/8/layout/chevron1"/>
    <dgm:cxn modelId="{4A2A84F1-B41A-4AB3-992F-3E56EEB39592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solidFill>
          <a:srgbClr val="52258F"/>
        </a:solidFill>
      </dgm:spPr>
      <dgm:t>
        <a:bodyPr/>
        <a:lstStyle/>
        <a:p>
          <a:r>
            <a:rPr lang="de-DE" sz="1200" dirty="0" smtClean="0"/>
            <a:t>Level 3-1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D4FF87BB-002E-450C-B7D7-4DCE5D6938A1}" type="presOf" srcId="{1E41DFB4-6C50-4375-8825-6359FA7E2CA5}" destId="{6EA278E7-98C1-492D-9978-03046BB24B70}" srcOrd="0" destOrd="0" presId="urn:microsoft.com/office/officeart/2005/8/layout/chevron1"/>
    <dgm:cxn modelId="{39FFA934-804C-4FE9-B616-8C667F67B4EC}" type="presOf" srcId="{A0DEF842-0E4B-4EBB-A798-7BEA9B557F04}" destId="{FD318117-F41F-4DCB-AD89-DBCE64210D0F}" srcOrd="0" destOrd="0" presId="urn:microsoft.com/office/officeart/2005/8/layout/chevron1"/>
    <dgm:cxn modelId="{FDEE2330-D0B6-45D6-AA2B-7B1267FC054B}" type="presOf" srcId="{FE963BFE-6F6F-48C5-A904-4DCC9444DF38}" destId="{6B76C1A2-D625-4D46-A938-09DA3540F62A}" srcOrd="0" destOrd="0" presId="urn:microsoft.com/office/officeart/2005/8/layout/chevron1"/>
    <dgm:cxn modelId="{806BE22A-5D12-42A6-BCF9-2E64DA3FF163}" type="presOf" srcId="{FA17DC03-3482-400A-8EB2-0C27CA8B9D7B}" destId="{53DD86D8-F6B6-4120-A9C5-D8C9B3F2D4FB}" srcOrd="0" destOrd="0" presId="urn:microsoft.com/office/officeart/2005/8/layout/chevron1"/>
    <dgm:cxn modelId="{5F15A32B-3417-4807-85BD-F36B9F54D5B8}" type="presOf" srcId="{8B7A895E-A8FD-4196-89B4-53CB29982A35}" destId="{43F26A4B-AC0B-4AFF-AE39-96CA8093A854}" srcOrd="0" destOrd="0" presId="urn:microsoft.com/office/officeart/2005/8/layout/chevron1"/>
    <dgm:cxn modelId="{178324C2-6EFD-4C87-8316-8F6433CC2842}" type="presOf" srcId="{A283D026-87C4-4185-8C8A-288A5C8819C1}" destId="{35940403-DFCE-4E98-9E04-A1680AE6CAEC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3A63C926-2BA7-4FDD-98CE-555271D2AE74}" type="presParOf" srcId="{53DD86D8-F6B6-4120-A9C5-D8C9B3F2D4FB}" destId="{6B76C1A2-D625-4D46-A938-09DA3540F62A}" srcOrd="0" destOrd="0" presId="urn:microsoft.com/office/officeart/2005/8/layout/chevron1"/>
    <dgm:cxn modelId="{D7066326-5129-4D4A-8B77-B676F6314FAE}" type="presParOf" srcId="{53DD86D8-F6B6-4120-A9C5-D8C9B3F2D4FB}" destId="{260E2F2E-F789-4DE3-B9C6-663584510011}" srcOrd="1" destOrd="0" presId="urn:microsoft.com/office/officeart/2005/8/layout/chevron1"/>
    <dgm:cxn modelId="{FE8D0C75-F45C-4384-A372-FAEAA78FD724}" type="presParOf" srcId="{53DD86D8-F6B6-4120-A9C5-D8C9B3F2D4FB}" destId="{6EA278E7-98C1-492D-9978-03046BB24B70}" srcOrd="2" destOrd="0" presId="urn:microsoft.com/office/officeart/2005/8/layout/chevron1"/>
    <dgm:cxn modelId="{94053731-F7C2-40E8-9B97-C4D91279CBB9}" type="presParOf" srcId="{53DD86D8-F6B6-4120-A9C5-D8C9B3F2D4FB}" destId="{46F0B589-239D-453C-BD44-5A9F26CA67D4}" srcOrd="3" destOrd="0" presId="urn:microsoft.com/office/officeart/2005/8/layout/chevron1"/>
    <dgm:cxn modelId="{EEB77ADA-457B-4188-BCC1-3D95F55733A9}" type="presParOf" srcId="{53DD86D8-F6B6-4120-A9C5-D8C9B3F2D4FB}" destId="{43F26A4B-AC0B-4AFF-AE39-96CA8093A854}" srcOrd="4" destOrd="0" presId="urn:microsoft.com/office/officeart/2005/8/layout/chevron1"/>
    <dgm:cxn modelId="{397797A2-5B37-4C37-BE17-3E1B897D4512}" type="presParOf" srcId="{53DD86D8-F6B6-4120-A9C5-D8C9B3F2D4FB}" destId="{828A26EB-CFD0-41C3-9919-5943CC2D7B66}" srcOrd="5" destOrd="0" presId="urn:microsoft.com/office/officeart/2005/8/layout/chevron1"/>
    <dgm:cxn modelId="{A52F9DFD-2E73-41B2-8FE4-D237F374A77F}" type="presParOf" srcId="{53DD86D8-F6B6-4120-A9C5-D8C9B3F2D4FB}" destId="{FD318117-F41F-4DCB-AD89-DBCE64210D0F}" srcOrd="6" destOrd="0" presId="urn:microsoft.com/office/officeart/2005/8/layout/chevron1"/>
    <dgm:cxn modelId="{8527DCDA-7F64-4186-B6F7-2C022BB1B603}" type="presParOf" srcId="{53DD86D8-F6B6-4120-A9C5-D8C9B3F2D4FB}" destId="{BC49DD7B-D0AB-4A70-9431-F8E10AF1D5FC}" srcOrd="7" destOrd="0" presId="urn:microsoft.com/office/officeart/2005/8/layout/chevron1"/>
    <dgm:cxn modelId="{3465D1C7-CE3A-4D90-9DD1-A64A8AEE15C2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gradFill rotWithShape="0">
          <a:gsLst>
            <a:gs pos="0">
              <a:srgbClr val="52258F"/>
            </a:gs>
            <a:gs pos="50000">
              <a:srgbClr val="692FB7"/>
            </a:gs>
            <a:gs pos="100000">
              <a:srgbClr val="52258F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gradFill rotWithShape="0">
          <a:gsLst>
            <a:gs pos="0">
              <a:srgbClr val="52258F"/>
            </a:gs>
            <a:gs pos="50000">
              <a:srgbClr val="692FB7"/>
            </a:gs>
            <a:gs pos="100000">
              <a:srgbClr val="52258F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gradFill rotWithShape="0">
          <a:gsLst>
            <a:gs pos="0">
              <a:srgbClr val="52258F"/>
            </a:gs>
            <a:gs pos="50000">
              <a:srgbClr val="692FB7"/>
            </a:gs>
            <a:gs pos="100000">
              <a:srgbClr val="52258F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gradFill rotWithShape="0">
          <a:gsLst>
            <a:gs pos="0">
              <a:srgbClr val="52258F"/>
            </a:gs>
            <a:gs pos="50000">
              <a:srgbClr val="692FB7"/>
            </a:gs>
            <a:gs pos="100000">
              <a:srgbClr val="52258F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gradFill rotWithShape="0">
          <a:gsLst>
            <a:gs pos="0">
              <a:srgbClr val="52258F"/>
            </a:gs>
            <a:gs pos="50000">
              <a:srgbClr val="692FB7"/>
            </a:gs>
            <a:gs pos="100000">
              <a:srgbClr val="52258F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8E2D2742-9047-4BDF-B50A-5633DC10B133}" type="presOf" srcId="{FE963BFE-6F6F-48C5-A904-4DCC9444DF38}" destId="{6B76C1A2-D625-4D46-A938-09DA3540F62A}" srcOrd="0" destOrd="0" presId="urn:microsoft.com/office/officeart/2005/8/layout/chevron1"/>
    <dgm:cxn modelId="{3EE779D4-DE53-4B24-8147-D3DBFFD05743}" type="presOf" srcId="{A0DEF842-0E4B-4EBB-A798-7BEA9B557F04}" destId="{FD318117-F41F-4DCB-AD89-DBCE64210D0F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23DD6B7A-8D92-43C0-AE75-B874B6822400}" type="presOf" srcId="{FA17DC03-3482-400A-8EB2-0C27CA8B9D7B}" destId="{53DD86D8-F6B6-4120-A9C5-D8C9B3F2D4FB}" srcOrd="0" destOrd="0" presId="urn:microsoft.com/office/officeart/2005/8/layout/chevron1"/>
    <dgm:cxn modelId="{7E21AE3E-F56F-41D2-8701-BFA39B9C4702}" type="presOf" srcId="{1E41DFB4-6C50-4375-8825-6359FA7E2CA5}" destId="{6EA278E7-98C1-492D-9978-03046BB24B70}" srcOrd="0" destOrd="0" presId="urn:microsoft.com/office/officeart/2005/8/layout/chevron1"/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52049DA7-070C-4377-BB11-82B68A26028F}" type="presOf" srcId="{A283D026-87C4-4185-8C8A-288A5C8819C1}" destId="{35940403-DFCE-4E98-9E04-A1680AE6CAEC}" srcOrd="0" destOrd="0" presId="urn:microsoft.com/office/officeart/2005/8/layout/chevron1"/>
    <dgm:cxn modelId="{BD918852-1870-4123-A40D-9D93E0D537BD}" type="presOf" srcId="{8B7A895E-A8FD-4196-89B4-53CB29982A35}" destId="{43F26A4B-AC0B-4AFF-AE39-96CA8093A854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C0DB901B-A67D-40FC-BDC4-BABDAEAC23FF}" type="presParOf" srcId="{53DD86D8-F6B6-4120-A9C5-D8C9B3F2D4FB}" destId="{6B76C1A2-D625-4D46-A938-09DA3540F62A}" srcOrd="0" destOrd="0" presId="urn:microsoft.com/office/officeart/2005/8/layout/chevron1"/>
    <dgm:cxn modelId="{CEB9FCB5-8682-469B-AA8C-EB0A0F2EEB8E}" type="presParOf" srcId="{53DD86D8-F6B6-4120-A9C5-D8C9B3F2D4FB}" destId="{260E2F2E-F789-4DE3-B9C6-663584510011}" srcOrd="1" destOrd="0" presId="urn:microsoft.com/office/officeart/2005/8/layout/chevron1"/>
    <dgm:cxn modelId="{2B490830-BB31-4EDF-85C1-A6DF23775258}" type="presParOf" srcId="{53DD86D8-F6B6-4120-A9C5-D8C9B3F2D4FB}" destId="{6EA278E7-98C1-492D-9978-03046BB24B70}" srcOrd="2" destOrd="0" presId="urn:microsoft.com/office/officeart/2005/8/layout/chevron1"/>
    <dgm:cxn modelId="{31AF0654-2D06-4782-A87D-6B0D2BAEDB0F}" type="presParOf" srcId="{53DD86D8-F6B6-4120-A9C5-D8C9B3F2D4FB}" destId="{46F0B589-239D-453C-BD44-5A9F26CA67D4}" srcOrd="3" destOrd="0" presId="urn:microsoft.com/office/officeart/2005/8/layout/chevron1"/>
    <dgm:cxn modelId="{4D352BAA-E42F-4E49-A5E2-8D5B4130B786}" type="presParOf" srcId="{53DD86D8-F6B6-4120-A9C5-D8C9B3F2D4FB}" destId="{43F26A4B-AC0B-4AFF-AE39-96CA8093A854}" srcOrd="4" destOrd="0" presId="urn:microsoft.com/office/officeart/2005/8/layout/chevron1"/>
    <dgm:cxn modelId="{165F820D-D658-4ADE-B5F3-8515932694AB}" type="presParOf" srcId="{53DD86D8-F6B6-4120-A9C5-D8C9B3F2D4FB}" destId="{828A26EB-CFD0-41C3-9919-5943CC2D7B66}" srcOrd="5" destOrd="0" presId="urn:microsoft.com/office/officeart/2005/8/layout/chevron1"/>
    <dgm:cxn modelId="{97B175C6-B92B-446B-8F68-EA8CDE0BD6EC}" type="presParOf" srcId="{53DD86D8-F6B6-4120-A9C5-D8C9B3F2D4FB}" destId="{FD318117-F41F-4DCB-AD89-DBCE64210D0F}" srcOrd="6" destOrd="0" presId="urn:microsoft.com/office/officeart/2005/8/layout/chevron1"/>
    <dgm:cxn modelId="{E1F060E8-97F7-4829-AD6C-65104780059C}" type="presParOf" srcId="{53DD86D8-F6B6-4120-A9C5-D8C9B3F2D4FB}" destId="{BC49DD7B-D0AB-4A70-9431-F8E10AF1D5FC}" srcOrd="7" destOrd="0" presId="urn:microsoft.com/office/officeart/2005/8/layout/chevron1"/>
    <dgm:cxn modelId="{C60121FD-6C04-4AC7-8E8D-9DAC550242B7}" type="presParOf" srcId="{53DD86D8-F6B6-4120-A9C5-D8C9B3F2D4FB}" destId="{35940403-DFCE-4E98-9E04-A1680AE6CAEC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gradFill rotWithShape="0">
          <a:gsLst>
            <a:gs pos="0">
              <a:srgbClr val="52258F"/>
            </a:gs>
            <a:gs pos="50000">
              <a:srgbClr val="692FB7"/>
            </a:gs>
            <a:gs pos="100000">
              <a:srgbClr val="52258F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2-1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7BAECE1E-C8BF-482C-98B2-9D4AE53446D1}" type="presOf" srcId="{FA17DC03-3482-400A-8EB2-0C27CA8B9D7B}" destId="{53DD86D8-F6B6-4120-A9C5-D8C9B3F2D4FB}" srcOrd="0" destOrd="0" presId="urn:microsoft.com/office/officeart/2005/8/layout/chevron1"/>
    <dgm:cxn modelId="{AE133C60-D023-4746-90BC-51D13287D076}" type="presOf" srcId="{A0DEF842-0E4B-4EBB-A798-7BEA9B557F04}" destId="{FD318117-F41F-4DCB-AD89-DBCE64210D0F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DC727FD7-9FB1-4AA3-9DEE-733D360E52A2}" type="presOf" srcId="{1E41DFB4-6C50-4375-8825-6359FA7E2CA5}" destId="{6EA278E7-98C1-492D-9978-03046BB24B70}" srcOrd="0" destOrd="0" presId="urn:microsoft.com/office/officeart/2005/8/layout/chevron1"/>
    <dgm:cxn modelId="{FE8D5EB3-3654-4927-8E55-283FF02ACFB9}" type="presOf" srcId="{8B7A895E-A8FD-4196-89B4-53CB29982A35}" destId="{43F26A4B-AC0B-4AFF-AE39-96CA8093A854}" srcOrd="0" destOrd="0" presId="urn:microsoft.com/office/officeart/2005/8/layout/chevron1"/>
    <dgm:cxn modelId="{19EF3F45-7D5B-4950-AB6D-26A47C30C1B0}" type="presOf" srcId="{FE963BFE-6F6F-48C5-A904-4DCC9444DF38}" destId="{6B76C1A2-D625-4D46-A938-09DA3540F62A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ECEF33E7-8D13-4F91-A251-6F104F968F4B}" type="presOf" srcId="{A283D026-87C4-4185-8C8A-288A5C8819C1}" destId="{35940403-DFCE-4E98-9E04-A1680AE6CAEC}" srcOrd="0" destOrd="0" presId="urn:microsoft.com/office/officeart/2005/8/layout/chevron1"/>
    <dgm:cxn modelId="{DB5ABAA5-A6C1-4296-97D1-127729C3199B}" type="presParOf" srcId="{53DD86D8-F6B6-4120-A9C5-D8C9B3F2D4FB}" destId="{6B76C1A2-D625-4D46-A938-09DA3540F62A}" srcOrd="0" destOrd="0" presId="urn:microsoft.com/office/officeart/2005/8/layout/chevron1"/>
    <dgm:cxn modelId="{A90DA119-5285-47E9-953F-26EFA0C599D6}" type="presParOf" srcId="{53DD86D8-F6B6-4120-A9C5-D8C9B3F2D4FB}" destId="{260E2F2E-F789-4DE3-B9C6-663584510011}" srcOrd="1" destOrd="0" presId="urn:microsoft.com/office/officeart/2005/8/layout/chevron1"/>
    <dgm:cxn modelId="{692141DA-CB3B-4373-89C2-218FF879ED41}" type="presParOf" srcId="{53DD86D8-F6B6-4120-A9C5-D8C9B3F2D4FB}" destId="{6EA278E7-98C1-492D-9978-03046BB24B70}" srcOrd="2" destOrd="0" presId="urn:microsoft.com/office/officeart/2005/8/layout/chevron1"/>
    <dgm:cxn modelId="{9BEC7729-AFF9-4850-8F94-DE350915350A}" type="presParOf" srcId="{53DD86D8-F6B6-4120-A9C5-D8C9B3F2D4FB}" destId="{46F0B589-239D-453C-BD44-5A9F26CA67D4}" srcOrd="3" destOrd="0" presId="urn:microsoft.com/office/officeart/2005/8/layout/chevron1"/>
    <dgm:cxn modelId="{E1782231-1FC3-4E4D-92C2-F945DFA1DA0F}" type="presParOf" srcId="{53DD86D8-F6B6-4120-A9C5-D8C9B3F2D4FB}" destId="{43F26A4B-AC0B-4AFF-AE39-96CA8093A854}" srcOrd="4" destOrd="0" presId="urn:microsoft.com/office/officeart/2005/8/layout/chevron1"/>
    <dgm:cxn modelId="{B9FD3C3D-1022-4B8D-919A-7DDDA5782C81}" type="presParOf" srcId="{53DD86D8-F6B6-4120-A9C5-D8C9B3F2D4FB}" destId="{828A26EB-CFD0-41C3-9919-5943CC2D7B66}" srcOrd="5" destOrd="0" presId="urn:microsoft.com/office/officeart/2005/8/layout/chevron1"/>
    <dgm:cxn modelId="{A2F8EE64-8FF2-40B7-9728-A3A92A0857CC}" type="presParOf" srcId="{53DD86D8-F6B6-4120-A9C5-D8C9B3F2D4FB}" destId="{FD318117-F41F-4DCB-AD89-DBCE64210D0F}" srcOrd="6" destOrd="0" presId="urn:microsoft.com/office/officeart/2005/8/layout/chevron1"/>
    <dgm:cxn modelId="{E402ECC7-5B14-4D93-B907-BE6AA6C3E95D}" type="presParOf" srcId="{53DD86D8-F6B6-4120-A9C5-D8C9B3F2D4FB}" destId="{BC49DD7B-D0AB-4A70-9431-F8E10AF1D5FC}" srcOrd="7" destOrd="0" presId="urn:microsoft.com/office/officeart/2005/8/layout/chevron1"/>
    <dgm:cxn modelId="{4E9CA114-11D3-4395-A806-B52ABEA39097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sz="2000" dirty="0" smtClean="0"/>
            <a:t>Level 1-1</a:t>
          </a:r>
          <a:endParaRPr lang="de-DE" sz="20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/>
      <dgm:t>
        <a:bodyPr/>
        <a:lstStyle/>
        <a:p>
          <a:r>
            <a:rPr lang="de-DE" sz="2000" dirty="0" smtClean="0"/>
            <a:t>Level 1-3</a:t>
          </a:r>
          <a:endParaRPr lang="de-DE" sz="20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sz="2000" smtClean="0"/>
            <a:t>Level 1-2</a:t>
          </a:r>
          <a:endParaRPr lang="de-DE" sz="20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2000" dirty="0" smtClean="0"/>
            <a:t>Level 1-4</a:t>
          </a:r>
          <a:endParaRPr lang="de-DE" sz="20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2000" dirty="0" smtClean="0"/>
            <a:t>Level 1-5</a:t>
          </a:r>
          <a:endParaRPr lang="de-DE" sz="20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 custLinFactNeighborX="-3536" custLinFactNeighborY="794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42AF751D-1E27-4951-8586-1490B200D223}" type="presOf" srcId="{A0DEF842-0E4B-4EBB-A798-7BEA9B557F04}" destId="{FD318117-F41F-4DCB-AD89-DBCE64210D0F}" srcOrd="0" destOrd="0" presId="urn:microsoft.com/office/officeart/2005/8/layout/chevron1"/>
    <dgm:cxn modelId="{A0C4547A-366F-41C9-863B-B251E1536914}" type="presOf" srcId="{FE963BFE-6F6F-48C5-A904-4DCC9444DF38}" destId="{6B76C1A2-D625-4D46-A938-09DA3540F62A}" srcOrd="0" destOrd="0" presId="urn:microsoft.com/office/officeart/2005/8/layout/chevron1"/>
    <dgm:cxn modelId="{6B1CE397-2BB9-40C9-91B0-96FD2457C6F4}" type="presOf" srcId="{8B7A895E-A8FD-4196-89B4-53CB29982A35}" destId="{43F26A4B-AC0B-4AFF-AE39-96CA8093A854}" srcOrd="0" destOrd="0" presId="urn:microsoft.com/office/officeart/2005/8/layout/chevron1"/>
    <dgm:cxn modelId="{E4222C04-B955-4441-B7EC-DA6F4FC0F601}" type="presOf" srcId="{1E41DFB4-6C50-4375-8825-6359FA7E2CA5}" destId="{6EA278E7-98C1-492D-9978-03046BB24B70}" srcOrd="0" destOrd="0" presId="urn:microsoft.com/office/officeart/2005/8/layout/chevron1"/>
    <dgm:cxn modelId="{26FC68BA-EF90-4F2B-A455-FD3D4D4D1DCE}" type="presOf" srcId="{A283D026-87C4-4185-8C8A-288A5C8819C1}" destId="{35940403-DFCE-4E98-9E04-A1680AE6CAEC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C2524ED9-EE75-4A9F-AC2F-BDF5AC2B041A}" type="presOf" srcId="{FA17DC03-3482-400A-8EB2-0C27CA8B9D7B}" destId="{53DD86D8-F6B6-4120-A9C5-D8C9B3F2D4FB}" srcOrd="0" destOrd="0" presId="urn:microsoft.com/office/officeart/2005/8/layout/chevron1"/>
    <dgm:cxn modelId="{1DB0B883-0747-4B11-B38E-3F39AC28657F}" type="presParOf" srcId="{53DD86D8-F6B6-4120-A9C5-D8C9B3F2D4FB}" destId="{6B76C1A2-D625-4D46-A938-09DA3540F62A}" srcOrd="0" destOrd="0" presId="urn:microsoft.com/office/officeart/2005/8/layout/chevron1"/>
    <dgm:cxn modelId="{1C965FEB-6200-4680-8A08-2A717327A904}" type="presParOf" srcId="{53DD86D8-F6B6-4120-A9C5-D8C9B3F2D4FB}" destId="{260E2F2E-F789-4DE3-B9C6-663584510011}" srcOrd="1" destOrd="0" presId="urn:microsoft.com/office/officeart/2005/8/layout/chevron1"/>
    <dgm:cxn modelId="{59A1EADC-6877-4036-A700-C5FECCC5452E}" type="presParOf" srcId="{53DD86D8-F6B6-4120-A9C5-D8C9B3F2D4FB}" destId="{6EA278E7-98C1-492D-9978-03046BB24B70}" srcOrd="2" destOrd="0" presId="urn:microsoft.com/office/officeart/2005/8/layout/chevron1"/>
    <dgm:cxn modelId="{EF9731F6-6400-4F85-B2ED-64F000C05B31}" type="presParOf" srcId="{53DD86D8-F6B6-4120-A9C5-D8C9B3F2D4FB}" destId="{46F0B589-239D-453C-BD44-5A9F26CA67D4}" srcOrd="3" destOrd="0" presId="urn:microsoft.com/office/officeart/2005/8/layout/chevron1"/>
    <dgm:cxn modelId="{BA1EAF60-9692-4BA5-B310-685CAE3D4C48}" type="presParOf" srcId="{53DD86D8-F6B6-4120-A9C5-D8C9B3F2D4FB}" destId="{43F26A4B-AC0B-4AFF-AE39-96CA8093A854}" srcOrd="4" destOrd="0" presId="urn:microsoft.com/office/officeart/2005/8/layout/chevron1"/>
    <dgm:cxn modelId="{CE69BC55-72CD-4C81-83E3-98EE853BD69A}" type="presParOf" srcId="{53DD86D8-F6B6-4120-A9C5-D8C9B3F2D4FB}" destId="{828A26EB-CFD0-41C3-9919-5943CC2D7B66}" srcOrd="5" destOrd="0" presId="urn:microsoft.com/office/officeart/2005/8/layout/chevron1"/>
    <dgm:cxn modelId="{6E4A2600-1FC6-4EE7-A21F-5DC497C280EE}" type="presParOf" srcId="{53DD86D8-F6B6-4120-A9C5-D8C9B3F2D4FB}" destId="{FD318117-F41F-4DCB-AD89-DBCE64210D0F}" srcOrd="6" destOrd="0" presId="urn:microsoft.com/office/officeart/2005/8/layout/chevron1"/>
    <dgm:cxn modelId="{CA1D935A-EA87-4EC3-A631-9B48B6268E4C}" type="presParOf" srcId="{53DD86D8-F6B6-4120-A9C5-D8C9B3F2D4FB}" destId="{BC49DD7B-D0AB-4A70-9431-F8E10AF1D5FC}" srcOrd="7" destOrd="0" presId="urn:microsoft.com/office/officeart/2005/8/layout/chevron1"/>
    <dgm:cxn modelId="{33261EE7-61FF-4E7E-B3F9-25B9759A13F5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gradFill rotWithShape="0">
          <a:gsLst>
            <a:gs pos="0">
              <a:srgbClr val="52258F"/>
            </a:gs>
            <a:gs pos="50000">
              <a:srgbClr val="692FB7"/>
            </a:gs>
            <a:gs pos="100000">
              <a:srgbClr val="52258F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3-1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0DBAD17B-BFFB-417C-8EBB-EFEBB0E198A2}" type="presOf" srcId="{1E41DFB4-6C50-4375-8825-6359FA7E2CA5}" destId="{6EA278E7-98C1-492D-9978-03046BB24B70}" srcOrd="0" destOrd="0" presId="urn:microsoft.com/office/officeart/2005/8/layout/chevron1"/>
    <dgm:cxn modelId="{7086A8F4-B952-40A7-B96D-EA6D52B9E7FF}" type="presOf" srcId="{FE963BFE-6F6F-48C5-A904-4DCC9444DF38}" destId="{6B76C1A2-D625-4D46-A938-09DA3540F62A}" srcOrd="0" destOrd="0" presId="urn:microsoft.com/office/officeart/2005/8/layout/chevron1"/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6A0F40EA-F84C-4F1C-B7FA-2F2319121D86}" type="presOf" srcId="{A0DEF842-0E4B-4EBB-A798-7BEA9B557F04}" destId="{FD318117-F41F-4DCB-AD89-DBCE64210D0F}" srcOrd="0" destOrd="0" presId="urn:microsoft.com/office/officeart/2005/8/layout/chevron1"/>
    <dgm:cxn modelId="{69E5E6CC-553E-439D-A94D-09DA2E159851}" type="presOf" srcId="{8B7A895E-A8FD-4196-89B4-53CB29982A35}" destId="{43F26A4B-AC0B-4AFF-AE39-96CA8093A854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68DF5F8F-90F9-4A6B-AB5A-ACFF6831FA80}" type="presOf" srcId="{A283D026-87C4-4185-8C8A-288A5C8819C1}" destId="{35940403-DFCE-4E98-9E04-A1680AE6CAEC}" srcOrd="0" destOrd="0" presId="urn:microsoft.com/office/officeart/2005/8/layout/chevron1"/>
    <dgm:cxn modelId="{0F59C7A0-CC72-498A-87C5-71FDBC5E2013}" type="presOf" srcId="{FA17DC03-3482-400A-8EB2-0C27CA8B9D7B}" destId="{53DD86D8-F6B6-4120-A9C5-D8C9B3F2D4FB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7F9BFB44-1140-4F04-B37E-BA8C6C084B4D}" type="presParOf" srcId="{53DD86D8-F6B6-4120-A9C5-D8C9B3F2D4FB}" destId="{6B76C1A2-D625-4D46-A938-09DA3540F62A}" srcOrd="0" destOrd="0" presId="urn:microsoft.com/office/officeart/2005/8/layout/chevron1"/>
    <dgm:cxn modelId="{79FDCC34-1950-42A8-95D1-19D2A5F96454}" type="presParOf" srcId="{53DD86D8-F6B6-4120-A9C5-D8C9B3F2D4FB}" destId="{260E2F2E-F789-4DE3-B9C6-663584510011}" srcOrd="1" destOrd="0" presId="urn:microsoft.com/office/officeart/2005/8/layout/chevron1"/>
    <dgm:cxn modelId="{C1168BF7-4E6F-4542-998D-D9866D3C15A7}" type="presParOf" srcId="{53DD86D8-F6B6-4120-A9C5-D8C9B3F2D4FB}" destId="{6EA278E7-98C1-492D-9978-03046BB24B70}" srcOrd="2" destOrd="0" presId="urn:microsoft.com/office/officeart/2005/8/layout/chevron1"/>
    <dgm:cxn modelId="{FFE6C3DE-EFD4-436D-A6DA-6A9B53B0DC5A}" type="presParOf" srcId="{53DD86D8-F6B6-4120-A9C5-D8C9B3F2D4FB}" destId="{46F0B589-239D-453C-BD44-5A9F26CA67D4}" srcOrd="3" destOrd="0" presId="urn:microsoft.com/office/officeart/2005/8/layout/chevron1"/>
    <dgm:cxn modelId="{B432C405-4398-4474-94C7-BF7E7C6B23F9}" type="presParOf" srcId="{53DD86D8-F6B6-4120-A9C5-D8C9B3F2D4FB}" destId="{43F26A4B-AC0B-4AFF-AE39-96CA8093A854}" srcOrd="4" destOrd="0" presId="urn:microsoft.com/office/officeart/2005/8/layout/chevron1"/>
    <dgm:cxn modelId="{D8AAA85D-9F1D-4E0F-B54A-C27C86772BB6}" type="presParOf" srcId="{53DD86D8-F6B6-4120-A9C5-D8C9B3F2D4FB}" destId="{828A26EB-CFD0-41C3-9919-5943CC2D7B66}" srcOrd="5" destOrd="0" presId="urn:microsoft.com/office/officeart/2005/8/layout/chevron1"/>
    <dgm:cxn modelId="{B717FE96-D12F-475A-91E3-5807E0F5262C}" type="presParOf" srcId="{53DD86D8-F6B6-4120-A9C5-D8C9B3F2D4FB}" destId="{FD318117-F41F-4DCB-AD89-DBCE64210D0F}" srcOrd="6" destOrd="0" presId="urn:microsoft.com/office/officeart/2005/8/layout/chevron1"/>
    <dgm:cxn modelId="{DDD8688E-ECE2-472C-89B4-941308DF1CD8}" type="presParOf" srcId="{53DD86D8-F6B6-4120-A9C5-D8C9B3F2D4FB}" destId="{BC49DD7B-D0AB-4A70-9431-F8E10AF1D5FC}" srcOrd="7" destOrd="0" presId="urn:microsoft.com/office/officeart/2005/8/layout/chevron1"/>
    <dgm:cxn modelId="{49F2EC8D-AB6B-4470-9D79-0CCD6ECC72A4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5D184C7A-496A-4239-B4EC-6A674E578B4A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AA094CCA-457D-477C-B902-34E63B7A00FE}" type="parTrans" cxnId="{2BAFB812-EA97-4E12-B006-EC6F20C3EDC6}">
      <dgm:prSet/>
      <dgm:spPr/>
      <dgm:t>
        <a:bodyPr/>
        <a:lstStyle/>
        <a:p>
          <a:endParaRPr lang="de-DE"/>
        </a:p>
      </dgm:t>
    </dgm:pt>
    <dgm:pt modelId="{D5135437-060C-4217-A591-F9CE4F9FC48D}" type="sibTrans" cxnId="{2BAFB812-EA97-4E12-B006-EC6F20C3EDC6}">
      <dgm:prSet/>
      <dgm:spPr/>
      <dgm:t>
        <a:bodyPr/>
        <a:lstStyle/>
        <a:p>
          <a:endParaRPr lang="de-DE"/>
        </a:p>
      </dgm:t>
    </dgm:pt>
    <dgm:pt modelId="{493BB032-C99C-4260-8E8F-D3CD45E92677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smtClean="0"/>
            <a:t>Level 1-1</a:t>
          </a:r>
          <a:endParaRPr lang="de-DE" sz="1200" dirty="0"/>
        </a:p>
      </dgm:t>
    </dgm:pt>
    <dgm:pt modelId="{EA616D58-DC13-45C7-AF4C-45155CE5F410}" type="parTrans" cxnId="{9E1F694C-F2E5-4EAB-8E25-BB3D84C2332F}">
      <dgm:prSet/>
      <dgm:spPr/>
      <dgm:t>
        <a:bodyPr/>
        <a:lstStyle/>
        <a:p>
          <a:endParaRPr lang="de-DE"/>
        </a:p>
      </dgm:t>
    </dgm:pt>
    <dgm:pt modelId="{FFD3E9A0-30B4-47E0-8AF8-21A8285BB1D5}" type="sibTrans" cxnId="{9E1F694C-F2E5-4EAB-8E25-BB3D84C2332F}">
      <dgm:prSet/>
      <dgm:spPr/>
      <dgm:t>
        <a:bodyPr/>
        <a:lstStyle/>
        <a:p>
          <a:endParaRPr lang="de-DE"/>
        </a:p>
      </dgm:t>
    </dgm:pt>
    <dgm:pt modelId="{8C496428-DFAA-4F0F-A9B5-95C297498A7D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smtClean="0"/>
            <a:t>Level 1-1</a:t>
          </a:r>
          <a:endParaRPr lang="de-DE" sz="1200" dirty="0"/>
        </a:p>
      </dgm:t>
    </dgm:pt>
    <dgm:pt modelId="{B79D1790-BFCA-4EC9-9A8C-510254DF271A}" type="parTrans" cxnId="{FE21C999-22C8-4351-879F-AE64072DEFD1}">
      <dgm:prSet/>
      <dgm:spPr/>
      <dgm:t>
        <a:bodyPr/>
        <a:lstStyle/>
        <a:p>
          <a:endParaRPr lang="de-DE"/>
        </a:p>
      </dgm:t>
    </dgm:pt>
    <dgm:pt modelId="{65A85DF2-8270-4616-88B6-7D7D03FE6BA7}" type="sibTrans" cxnId="{FE21C999-22C8-4351-879F-AE64072DEFD1}">
      <dgm:prSet/>
      <dgm:spPr/>
      <dgm:t>
        <a:bodyPr/>
        <a:lstStyle/>
        <a:p>
          <a:endParaRPr lang="de-DE"/>
        </a:p>
      </dgm:t>
    </dgm:pt>
    <dgm:pt modelId="{76809965-8E62-4F76-B148-DA93AF126F03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smtClean="0"/>
            <a:t>Level 1-1</a:t>
          </a:r>
          <a:endParaRPr lang="de-DE" sz="1200" dirty="0"/>
        </a:p>
      </dgm:t>
    </dgm:pt>
    <dgm:pt modelId="{FC3FB69A-2264-4629-84B2-65B535EE2A5E}" type="parTrans" cxnId="{FD61130E-C32D-486E-BD32-752D61DD92A4}">
      <dgm:prSet/>
      <dgm:spPr/>
      <dgm:t>
        <a:bodyPr/>
        <a:lstStyle/>
        <a:p>
          <a:endParaRPr lang="de-DE"/>
        </a:p>
      </dgm:t>
    </dgm:pt>
    <dgm:pt modelId="{50407075-3DE5-4A4D-9EAC-01EA195D8CA0}" type="sibTrans" cxnId="{FD61130E-C32D-486E-BD32-752D61DD92A4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FE13195B-4612-48F8-A9CF-28E7A7B01D57}" type="pres">
      <dgm:prSet presAssocID="{5D184C7A-496A-4239-B4EC-6A674E578B4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D7BB3EC-18BF-4005-BACE-C155BC4687A7}" type="pres">
      <dgm:prSet presAssocID="{D5135437-060C-4217-A591-F9CE4F9FC48D}" presName="parTxOnlySpace" presStyleCnt="0"/>
      <dgm:spPr/>
    </dgm:pt>
    <dgm:pt modelId="{800B805E-2368-435E-9C2D-83495514A1F5}" type="pres">
      <dgm:prSet presAssocID="{493BB032-C99C-4260-8E8F-D3CD45E9267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5385E7D-3681-4B40-869B-43AFB303BD31}" type="pres">
      <dgm:prSet presAssocID="{FFD3E9A0-30B4-47E0-8AF8-21A8285BB1D5}" presName="parTxOnlySpace" presStyleCnt="0"/>
      <dgm:spPr/>
    </dgm:pt>
    <dgm:pt modelId="{C9F4838F-AFD3-40C7-8AF7-BCD9B577A5E5}" type="pres">
      <dgm:prSet presAssocID="{8C496428-DFAA-4F0F-A9B5-95C297498A7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D90D75-D045-4395-B63A-BD138A16B8D7}" type="pres">
      <dgm:prSet presAssocID="{65A85DF2-8270-4616-88B6-7D7D03FE6BA7}" presName="parTxOnlySpace" presStyleCnt="0"/>
      <dgm:spPr/>
    </dgm:pt>
    <dgm:pt modelId="{F7DEAE06-C469-48B2-A56E-9540B9D1F49A}" type="pres">
      <dgm:prSet presAssocID="{76809965-8E62-4F76-B148-DA93AF126F03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E21C999-22C8-4351-879F-AE64072DEFD1}" srcId="{FA17DC03-3482-400A-8EB2-0C27CA8B9D7B}" destId="{8C496428-DFAA-4F0F-A9B5-95C297498A7D}" srcOrd="3" destOrd="0" parTransId="{B79D1790-BFCA-4EC9-9A8C-510254DF271A}" sibTransId="{65A85DF2-8270-4616-88B6-7D7D03FE6BA7}"/>
    <dgm:cxn modelId="{2BAFB812-EA97-4E12-B006-EC6F20C3EDC6}" srcId="{FA17DC03-3482-400A-8EB2-0C27CA8B9D7B}" destId="{5D184C7A-496A-4239-B4EC-6A674E578B4A}" srcOrd="1" destOrd="0" parTransId="{AA094CCA-457D-477C-B902-34E63B7A00FE}" sibTransId="{D5135437-060C-4217-A591-F9CE4F9FC48D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AF5BBA58-E79A-42AB-AA65-349AC7F0391B}" type="presOf" srcId="{FA17DC03-3482-400A-8EB2-0C27CA8B9D7B}" destId="{53DD86D8-F6B6-4120-A9C5-D8C9B3F2D4FB}" srcOrd="0" destOrd="0" presId="urn:microsoft.com/office/officeart/2005/8/layout/chevron1"/>
    <dgm:cxn modelId="{EC477481-C285-4F35-B569-5C40E799F4D0}" type="presOf" srcId="{493BB032-C99C-4260-8E8F-D3CD45E92677}" destId="{800B805E-2368-435E-9C2D-83495514A1F5}" srcOrd="0" destOrd="0" presId="urn:microsoft.com/office/officeart/2005/8/layout/chevron1"/>
    <dgm:cxn modelId="{076F96BA-0A6C-4349-84D3-76F745CECADF}" type="presOf" srcId="{FE963BFE-6F6F-48C5-A904-4DCC9444DF38}" destId="{6B76C1A2-D625-4D46-A938-09DA3540F62A}" srcOrd="0" destOrd="0" presId="urn:microsoft.com/office/officeart/2005/8/layout/chevron1"/>
    <dgm:cxn modelId="{67C02B9E-BEF0-4CC6-AC95-45DE6C2DD064}" type="presOf" srcId="{8C496428-DFAA-4F0F-A9B5-95C297498A7D}" destId="{C9F4838F-AFD3-40C7-8AF7-BCD9B577A5E5}" srcOrd="0" destOrd="0" presId="urn:microsoft.com/office/officeart/2005/8/layout/chevron1"/>
    <dgm:cxn modelId="{9E1F694C-F2E5-4EAB-8E25-BB3D84C2332F}" srcId="{FA17DC03-3482-400A-8EB2-0C27CA8B9D7B}" destId="{493BB032-C99C-4260-8E8F-D3CD45E92677}" srcOrd="2" destOrd="0" parTransId="{EA616D58-DC13-45C7-AF4C-45155CE5F410}" sibTransId="{FFD3E9A0-30B4-47E0-8AF8-21A8285BB1D5}"/>
    <dgm:cxn modelId="{FD61130E-C32D-486E-BD32-752D61DD92A4}" srcId="{FA17DC03-3482-400A-8EB2-0C27CA8B9D7B}" destId="{76809965-8E62-4F76-B148-DA93AF126F03}" srcOrd="4" destOrd="0" parTransId="{FC3FB69A-2264-4629-84B2-65B535EE2A5E}" sibTransId="{50407075-3DE5-4A4D-9EAC-01EA195D8CA0}"/>
    <dgm:cxn modelId="{66FFE0B3-7DFF-486C-8787-37E9BDB03EF4}" type="presOf" srcId="{5D184C7A-496A-4239-B4EC-6A674E578B4A}" destId="{FE13195B-4612-48F8-A9CF-28E7A7B01D57}" srcOrd="0" destOrd="0" presId="urn:microsoft.com/office/officeart/2005/8/layout/chevron1"/>
    <dgm:cxn modelId="{F53CB134-B7C1-4388-BB60-8BFEDBC40374}" type="presOf" srcId="{76809965-8E62-4F76-B148-DA93AF126F03}" destId="{F7DEAE06-C469-48B2-A56E-9540B9D1F49A}" srcOrd="0" destOrd="0" presId="urn:microsoft.com/office/officeart/2005/8/layout/chevron1"/>
    <dgm:cxn modelId="{2D445BB0-4BBA-4234-B2A2-8791A41FC77C}" type="presParOf" srcId="{53DD86D8-F6B6-4120-A9C5-D8C9B3F2D4FB}" destId="{6B76C1A2-D625-4D46-A938-09DA3540F62A}" srcOrd="0" destOrd="0" presId="urn:microsoft.com/office/officeart/2005/8/layout/chevron1"/>
    <dgm:cxn modelId="{31303A83-039A-43FD-8D3E-3F31C166D2A2}" type="presParOf" srcId="{53DD86D8-F6B6-4120-A9C5-D8C9B3F2D4FB}" destId="{260E2F2E-F789-4DE3-B9C6-663584510011}" srcOrd="1" destOrd="0" presId="urn:microsoft.com/office/officeart/2005/8/layout/chevron1"/>
    <dgm:cxn modelId="{4CA09AB0-36A3-41ED-9173-41B68C1AF0EC}" type="presParOf" srcId="{53DD86D8-F6B6-4120-A9C5-D8C9B3F2D4FB}" destId="{FE13195B-4612-48F8-A9CF-28E7A7B01D57}" srcOrd="2" destOrd="0" presId="urn:microsoft.com/office/officeart/2005/8/layout/chevron1"/>
    <dgm:cxn modelId="{2E2DF97A-3931-48F7-8C63-2CFB746FCE42}" type="presParOf" srcId="{53DD86D8-F6B6-4120-A9C5-D8C9B3F2D4FB}" destId="{DD7BB3EC-18BF-4005-BACE-C155BC4687A7}" srcOrd="3" destOrd="0" presId="urn:microsoft.com/office/officeart/2005/8/layout/chevron1"/>
    <dgm:cxn modelId="{8DA75BA1-DD05-4FA9-BA87-2D8CE30F02DC}" type="presParOf" srcId="{53DD86D8-F6B6-4120-A9C5-D8C9B3F2D4FB}" destId="{800B805E-2368-435E-9C2D-83495514A1F5}" srcOrd="4" destOrd="0" presId="urn:microsoft.com/office/officeart/2005/8/layout/chevron1"/>
    <dgm:cxn modelId="{05DB2588-B681-446B-A074-3B5A2ECA7513}" type="presParOf" srcId="{53DD86D8-F6B6-4120-A9C5-D8C9B3F2D4FB}" destId="{55385E7D-3681-4B40-869B-43AFB303BD31}" srcOrd="5" destOrd="0" presId="urn:microsoft.com/office/officeart/2005/8/layout/chevron1"/>
    <dgm:cxn modelId="{F3E6985C-758B-485B-B449-2D575F021261}" type="presParOf" srcId="{53DD86D8-F6B6-4120-A9C5-D8C9B3F2D4FB}" destId="{C9F4838F-AFD3-40C7-8AF7-BCD9B577A5E5}" srcOrd="6" destOrd="0" presId="urn:microsoft.com/office/officeart/2005/8/layout/chevron1"/>
    <dgm:cxn modelId="{080EEFAA-2986-4792-98B6-343036FB989C}" type="presParOf" srcId="{53DD86D8-F6B6-4120-A9C5-D8C9B3F2D4FB}" destId="{0CD90D75-D045-4395-B63A-BD138A16B8D7}" srcOrd="7" destOrd="0" presId="urn:microsoft.com/office/officeart/2005/8/layout/chevron1"/>
    <dgm:cxn modelId="{970F36D2-4B76-4B14-A50A-1DE6512DA367}" type="presParOf" srcId="{53DD86D8-F6B6-4120-A9C5-D8C9B3F2D4FB}" destId="{F7DEAE06-C469-48B2-A56E-9540B9D1F49A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2-1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C185AD7-F532-431E-9BCB-D8E581858403}" type="presOf" srcId="{FA17DC03-3482-400A-8EB2-0C27CA8B9D7B}" destId="{53DD86D8-F6B6-4120-A9C5-D8C9B3F2D4FB}" srcOrd="0" destOrd="0" presId="urn:microsoft.com/office/officeart/2005/8/layout/chevron1"/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2E780883-A373-4801-AF77-F0CCEE9390B4}" type="presOf" srcId="{8B7A895E-A8FD-4196-89B4-53CB29982A35}" destId="{43F26A4B-AC0B-4AFF-AE39-96CA8093A854}" srcOrd="0" destOrd="0" presId="urn:microsoft.com/office/officeart/2005/8/layout/chevron1"/>
    <dgm:cxn modelId="{461F0A61-51A7-4A3F-87CB-6D4FCF478A76}" type="presOf" srcId="{FE963BFE-6F6F-48C5-A904-4DCC9444DF38}" destId="{6B76C1A2-D625-4D46-A938-09DA3540F62A}" srcOrd="0" destOrd="0" presId="urn:microsoft.com/office/officeart/2005/8/layout/chevron1"/>
    <dgm:cxn modelId="{367037D3-0295-4E5A-9788-1B20270F5885}" type="presOf" srcId="{A0DEF842-0E4B-4EBB-A798-7BEA9B557F04}" destId="{FD318117-F41F-4DCB-AD89-DBCE64210D0F}" srcOrd="0" destOrd="0" presId="urn:microsoft.com/office/officeart/2005/8/layout/chevron1"/>
    <dgm:cxn modelId="{0B5C6125-7B11-4BCA-89DC-23663E3B3F3D}" type="presOf" srcId="{A283D026-87C4-4185-8C8A-288A5C8819C1}" destId="{35940403-DFCE-4E98-9E04-A1680AE6CAEC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11EA5ECB-DEB9-4D55-9BED-F7D44A9C5D84}" type="presOf" srcId="{1E41DFB4-6C50-4375-8825-6359FA7E2CA5}" destId="{6EA278E7-98C1-492D-9978-03046BB24B70}" srcOrd="0" destOrd="0" presId="urn:microsoft.com/office/officeart/2005/8/layout/chevron1"/>
    <dgm:cxn modelId="{137511BE-0E27-4CFC-B5EA-AEE47BE8EAB4}" type="presParOf" srcId="{53DD86D8-F6B6-4120-A9C5-D8C9B3F2D4FB}" destId="{6B76C1A2-D625-4D46-A938-09DA3540F62A}" srcOrd="0" destOrd="0" presId="urn:microsoft.com/office/officeart/2005/8/layout/chevron1"/>
    <dgm:cxn modelId="{20B06094-25EF-4385-81E1-F3754D32DBE5}" type="presParOf" srcId="{53DD86D8-F6B6-4120-A9C5-D8C9B3F2D4FB}" destId="{260E2F2E-F789-4DE3-B9C6-663584510011}" srcOrd="1" destOrd="0" presId="urn:microsoft.com/office/officeart/2005/8/layout/chevron1"/>
    <dgm:cxn modelId="{361F187E-B5ED-4A23-9C58-4B244984EF93}" type="presParOf" srcId="{53DD86D8-F6B6-4120-A9C5-D8C9B3F2D4FB}" destId="{6EA278E7-98C1-492D-9978-03046BB24B70}" srcOrd="2" destOrd="0" presId="urn:microsoft.com/office/officeart/2005/8/layout/chevron1"/>
    <dgm:cxn modelId="{5A0CB0AE-F266-4390-A9EC-4E26CFDB53FF}" type="presParOf" srcId="{53DD86D8-F6B6-4120-A9C5-D8C9B3F2D4FB}" destId="{46F0B589-239D-453C-BD44-5A9F26CA67D4}" srcOrd="3" destOrd="0" presId="urn:microsoft.com/office/officeart/2005/8/layout/chevron1"/>
    <dgm:cxn modelId="{3AA67A36-978A-489B-8F92-307A16BA43A3}" type="presParOf" srcId="{53DD86D8-F6B6-4120-A9C5-D8C9B3F2D4FB}" destId="{43F26A4B-AC0B-4AFF-AE39-96CA8093A854}" srcOrd="4" destOrd="0" presId="urn:microsoft.com/office/officeart/2005/8/layout/chevron1"/>
    <dgm:cxn modelId="{C447286C-ADEA-41A4-82F7-674B885636F5}" type="presParOf" srcId="{53DD86D8-F6B6-4120-A9C5-D8C9B3F2D4FB}" destId="{828A26EB-CFD0-41C3-9919-5943CC2D7B66}" srcOrd="5" destOrd="0" presId="urn:microsoft.com/office/officeart/2005/8/layout/chevron1"/>
    <dgm:cxn modelId="{1B452BC2-8D30-441D-AD19-6F6739A9390E}" type="presParOf" srcId="{53DD86D8-F6B6-4120-A9C5-D8C9B3F2D4FB}" destId="{FD318117-F41F-4DCB-AD89-DBCE64210D0F}" srcOrd="6" destOrd="0" presId="urn:microsoft.com/office/officeart/2005/8/layout/chevron1"/>
    <dgm:cxn modelId="{41A97368-08E5-4B27-BE57-19D1BDEBDBB8}" type="presParOf" srcId="{53DD86D8-F6B6-4120-A9C5-D8C9B3F2D4FB}" destId="{BC49DD7B-D0AB-4A70-9431-F8E10AF1D5FC}" srcOrd="7" destOrd="0" presId="urn:microsoft.com/office/officeart/2005/8/layout/chevron1"/>
    <dgm:cxn modelId="{2E072DBF-FB03-4386-8001-3692E06B3684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3-1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8C1C5137-57F6-4F57-9157-892574E93A64}" type="presOf" srcId="{A0DEF842-0E4B-4EBB-A798-7BEA9B557F04}" destId="{FD318117-F41F-4DCB-AD89-DBCE64210D0F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AFE5FD8D-2D8D-4D78-A476-8273D3E37B6F}" type="presOf" srcId="{FA17DC03-3482-400A-8EB2-0C27CA8B9D7B}" destId="{53DD86D8-F6B6-4120-A9C5-D8C9B3F2D4FB}" srcOrd="0" destOrd="0" presId="urn:microsoft.com/office/officeart/2005/8/layout/chevron1"/>
    <dgm:cxn modelId="{2B7863CF-5FB1-4C9B-A2CE-6E0D9717C95D}" type="presOf" srcId="{FE963BFE-6F6F-48C5-A904-4DCC9444DF38}" destId="{6B76C1A2-D625-4D46-A938-09DA3540F62A}" srcOrd="0" destOrd="0" presId="urn:microsoft.com/office/officeart/2005/8/layout/chevron1"/>
    <dgm:cxn modelId="{60E76062-B5F8-45CD-8C80-D5FDEC2936AA}" type="presOf" srcId="{A283D026-87C4-4185-8C8A-288A5C8819C1}" destId="{35940403-DFCE-4E98-9E04-A1680AE6CAEC}" srcOrd="0" destOrd="0" presId="urn:microsoft.com/office/officeart/2005/8/layout/chevron1"/>
    <dgm:cxn modelId="{5480CB20-F266-4AB5-8CAE-E7358863451E}" type="presOf" srcId="{8B7A895E-A8FD-4196-89B4-53CB29982A35}" destId="{43F26A4B-AC0B-4AFF-AE39-96CA8093A854}" srcOrd="0" destOrd="0" presId="urn:microsoft.com/office/officeart/2005/8/layout/chevron1"/>
    <dgm:cxn modelId="{53009407-1607-4181-A338-E6A20753A8D8}" type="presOf" srcId="{1E41DFB4-6C50-4375-8825-6359FA7E2CA5}" destId="{6EA278E7-98C1-492D-9978-03046BB24B70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29A6D9D0-A0BA-4637-A9B5-233F6FE58E67}" type="presParOf" srcId="{53DD86D8-F6B6-4120-A9C5-D8C9B3F2D4FB}" destId="{6B76C1A2-D625-4D46-A938-09DA3540F62A}" srcOrd="0" destOrd="0" presId="urn:microsoft.com/office/officeart/2005/8/layout/chevron1"/>
    <dgm:cxn modelId="{36E787B8-AEF7-45FB-A6B0-2DA3D7213E5C}" type="presParOf" srcId="{53DD86D8-F6B6-4120-A9C5-D8C9B3F2D4FB}" destId="{260E2F2E-F789-4DE3-B9C6-663584510011}" srcOrd="1" destOrd="0" presId="urn:microsoft.com/office/officeart/2005/8/layout/chevron1"/>
    <dgm:cxn modelId="{95BF6CBD-C277-42C0-B4F2-381506A26261}" type="presParOf" srcId="{53DD86D8-F6B6-4120-A9C5-D8C9B3F2D4FB}" destId="{6EA278E7-98C1-492D-9978-03046BB24B70}" srcOrd="2" destOrd="0" presId="urn:microsoft.com/office/officeart/2005/8/layout/chevron1"/>
    <dgm:cxn modelId="{7CCBEF0C-B9F7-4056-B1F6-2A7BBC519E5C}" type="presParOf" srcId="{53DD86D8-F6B6-4120-A9C5-D8C9B3F2D4FB}" destId="{46F0B589-239D-453C-BD44-5A9F26CA67D4}" srcOrd="3" destOrd="0" presId="urn:microsoft.com/office/officeart/2005/8/layout/chevron1"/>
    <dgm:cxn modelId="{457F7EE2-6D79-45EB-B3BF-A67DE3BE73E1}" type="presParOf" srcId="{53DD86D8-F6B6-4120-A9C5-D8C9B3F2D4FB}" destId="{43F26A4B-AC0B-4AFF-AE39-96CA8093A854}" srcOrd="4" destOrd="0" presId="urn:microsoft.com/office/officeart/2005/8/layout/chevron1"/>
    <dgm:cxn modelId="{F87DD004-27E2-4DE3-94AE-7C4EF2165310}" type="presParOf" srcId="{53DD86D8-F6B6-4120-A9C5-D8C9B3F2D4FB}" destId="{828A26EB-CFD0-41C3-9919-5943CC2D7B66}" srcOrd="5" destOrd="0" presId="urn:microsoft.com/office/officeart/2005/8/layout/chevron1"/>
    <dgm:cxn modelId="{2D607015-1862-40A9-A390-08E2D05527A8}" type="presParOf" srcId="{53DD86D8-F6B6-4120-A9C5-D8C9B3F2D4FB}" destId="{FD318117-F41F-4DCB-AD89-DBCE64210D0F}" srcOrd="6" destOrd="0" presId="urn:microsoft.com/office/officeart/2005/8/layout/chevron1"/>
    <dgm:cxn modelId="{34C7DC91-0DE5-41E4-9BFF-21037A7C5D31}" type="presParOf" srcId="{53DD86D8-F6B6-4120-A9C5-D8C9B3F2D4FB}" destId="{BC49DD7B-D0AB-4A70-9431-F8E10AF1D5FC}" srcOrd="7" destOrd="0" presId="urn:microsoft.com/office/officeart/2005/8/layout/chevron1"/>
    <dgm:cxn modelId="{D6504C0A-6935-4965-8829-7730250D7948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gradFill rotWithShape="0">
          <a:gsLst>
            <a:gs pos="0">
              <a:srgbClr val="2A1349"/>
            </a:gs>
            <a:gs pos="50000">
              <a:srgbClr val="7535CB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76809965-8E62-4F76-B148-DA93AF126F03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50407075-3DE5-4A4D-9EAC-01EA195D8CA0}" type="sibTrans" cxnId="{FD61130E-C32D-486E-BD32-752D61DD92A4}">
      <dgm:prSet/>
      <dgm:spPr/>
      <dgm:t>
        <a:bodyPr/>
        <a:lstStyle/>
        <a:p>
          <a:endParaRPr lang="de-DE"/>
        </a:p>
      </dgm:t>
    </dgm:pt>
    <dgm:pt modelId="{FC3FB69A-2264-4629-84B2-65B535EE2A5E}" type="parTrans" cxnId="{FD61130E-C32D-486E-BD32-752D61DD92A4}">
      <dgm:prSet/>
      <dgm:spPr/>
      <dgm:t>
        <a:bodyPr/>
        <a:lstStyle/>
        <a:p>
          <a:endParaRPr lang="de-DE"/>
        </a:p>
      </dgm:t>
    </dgm:pt>
    <dgm:pt modelId="{493BB032-C99C-4260-8E8F-D3CD45E92677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endParaRPr lang="de-DE" sz="1200" dirty="0"/>
        </a:p>
      </dgm:t>
    </dgm:pt>
    <dgm:pt modelId="{FFD3E9A0-30B4-47E0-8AF8-21A8285BB1D5}" type="sibTrans" cxnId="{9E1F694C-F2E5-4EAB-8E25-BB3D84C2332F}">
      <dgm:prSet/>
      <dgm:spPr/>
      <dgm:t>
        <a:bodyPr/>
        <a:lstStyle/>
        <a:p>
          <a:endParaRPr lang="de-DE"/>
        </a:p>
      </dgm:t>
    </dgm:pt>
    <dgm:pt modelId="{EA616D58-DC13-45C7-AF4C-45155CE5F410}" type="parTrans" cxnId="{9E1F694C-F2E5-4EAB-8E25-BB3D84C2332F}">
      <dgm:prSet/>
      <dgm:spPr/>
      <dgm:t>
        <a:bodyPr/>
        <a:lstStyle/>
        <a:p>
          <a:endParaRPr lang="de-DE"/>
        </a:p>
      </dgm:t>
    </dgm:pt>
    <dgm:pt modelId="{5D184C7A-496A-4239-B4EC-6A674E578B4A}">
      <dgm:prSet phldrT="[Text]" custT="1"/>
      <dgm:spPr>
        <a:gradFill rotWithShape="0">
          <a:gsLst>
            <a:gs pos="0">
              <a:srgbClr val="2A1349"/>
            </a:gs>
            <a:gs pos="75000">
              <a:srgbClr val="5C299F"/>
            </a:gs>
            <a:gs pos="51500">
              <a:srgbClr val="8249CF"/>
            </a:gs>
            <a:gs pos="25000">
              <a:srgbClr val="5C299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endParaRPr lang="de-DE" sz="1200" dirty="0"/>
        </a:p>
      </dgm:t>
    </dgm:pt>
    <dgm:pt modelId="{D5135437-060C-4217-A591-F9CE4F9FC48D}" type="sibTrans" cxnId="{2BAFB812-EA97-4E12-B006-EC6F20C3EDC6}">
      <dgm:prSet/>
      <dgm:spPr/>
      <dgm:t>
        <a:bodyPr/>
        <a:lstStyle/>
        <a:p>
          <a:endParaRPr lang="de-DE"/>
        </a:p>
      </dgm:t>
    </dgm:pt>
    <dgm:pt modelId="{AA094CCA-457D-477C-B902-34E63B7A00FE}" type="parTrans" cxnId="{2BAFB812-EA97-4E12-B006-EC6F20C3EDC6}">
      <dgm:prSet/>
      <dgm:spPr/>
      <dgm:t>
        <a:bodyPr/>
        <a:lstStyle/>
        <a:p>
          <a:endParaRPr lang="de-DE"/>
        </a:p>
      </dgm:t>
    </dgm:pt>
    <dgm:pt modelId="{A14C136F-3B36-434E-9464-DD8272537577}">
      <dgm:prSet phldrT="[Text]"/>
      <dgm:spPr>
        <a:gradFill rotWithShape="0">
          <a:gsLst>
            <a:gs pos="0">
              <a:srgbClr val="2A1349"/>
            </a:gs>
            <a:gs pos="75000">
              <a:srgbClr val="4F2389"/>
            </a:gs>
            <a:gs pos="51500">
              <a:srgbClr val="7A3CCC"/>
            </a:gs>
            <a:gs pos="25000">
              <a:srgbClr val="4F2389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endParaRPr lang="de-DE" dirty="0"/>
        </a:p>
      </dgm:t>
    </dgm:pt>
    <dgm:pt modelId="{07BA1E92-2257-45AC-B738-C306976FEA04}" type="parTrans" cxnId="{3F4B4A3B-F709-4FC9-A0D8-B0A3D09A6E90}">
      <dgm:prSet/>
      <dgm:spPr/>
      <dgm:t>
        <a:bodyPr/>
        <a:lstStyle/>
        <a:p>
          <a:endParaRPr lang="de-DE"/>
        </a:p>
      </dgm:t>
    </dgm:pt>
    <dgm:pt modelId="{05AB7B33-5470-4F4C-9DA7-82EBA9028F9E}" type="sibTrans" cxnId="{3F4B4A3B-F709-4FC9-A0D8-B0A3D09A6E90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FE13195B-4612-48F8-A9CF-28E7A7B01D57}" type="pres">
      <dgm:prSet presAssocID="{5D184C7A-496A-4239-B4EC-6A674E578B4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D7BB3EC-18BF-4005-BACE-C155BC4687A7}" type="pres">
      <dgm:prSet presAssocID="{D5135437-060C-4217-A591-F9CE4F9FC48D}" presName="parTxOnlySpace" presStyleCnt="0"/>
      <dgm:spPr/>
    </dgm:pt>
    <dgm:pt modelId="{E093861E-4372-4BC6-A0A7-5B579A239D9B}" type="pres">
      <dgm:prSet presAssocID="{A14C136F-3B36-434E-9464-DD827253757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609F752-CAB9-4B39-AAE8-05535EC48335}" type="pres">
      <dgm:prSet presAssocID="{05AB7B33-5470-4F4C-9DA7-82EBA9028F9E}" presName="parTxOnlySpace" presStyleCnt="0"/>
      <dgm:spPr/>
    </dgm:pt>
    <dgm:pt modelId="{800B805E-2368-435E-9C2D-83495514A1F5}" type="pres">
      <dgm:prSet presAssocID="{493BB032-C99C-4260-8E8F-D3CD45E92677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5385E7D-3681-4B40-869B-43AFB303BD31}" type="pres">
      <dgm:prSet presAssocID="{FFD3E9A0-30B4-47E0-8AF8-21A8285BB1D5}" presName="parTxOnlySpace" presStyleCnt="0"/>
      <dgm:spPr/>
    </dgm:pt>
    <dgm:pt modelId="{F7DEAE06-C469-48B2-A56E-9540B9D1F49A}" type="pres">
      <dgm:prSet presAssocID="{76809965-8E62-4F76-B148-DA93AF126F03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76B3952-34DB-42FF-8D3E-99C70D8254BD}" type="presOf" srcId="{FE963BFE-6F6F-48C5-A904-4DCC9444DF38}" destId="{6B76C1A2-D625-4D46-A938-09DA3540F62A}" srcOrd="0" destOrd="0" presId="urn:microsoft.com/office/officeart/2005/8/layout/chevron1"/>
    <dgm:cxn modelId="{A1529082-E543-47D7-A257-838B05E457A4}" type="presOf" srcId="{493BB032-C99C-4260-8E8F-D3CD45E92677}" destId="{800B805E-2368-435E-9C2D-83495514A1F5}" srcOrd="0" destOrd="0" presId="urn:microsoft.com/office/officeart/2005/8/layout/chevron1"/>
    <dgm:cxn modelId="{17B8695A-9F08-45EF-8F20-D3E3CB17DA3D}" type="presOf" srcId="{5D184C7A-496A-4239-B4EC-6A674E578B4A}" destId="{FE13195B-4612-48F8-A9CF-28E7A7B01D57}" srcOrd="0" destOrd="0" presId="urn:microsoft.com/office/officeart/2005/8/layout/chevron1"/>
    <dgm:cxn modelId="{2BAFB812-EA97-4E12-B006-EC6F20C3EDC6}" srcId="{FA17DC03-3482-400A-8EB2-0C27CA8B9D7B}" destId="{5D184C7A-496A-4239-B4EC-6A674E578B4A}" srcOrd="1" destOrd="0" parTransId="{AA094CCA-457D-477C-B902-34E63B7A00FE}" sibTransId="{D5135437-060C-4217-A591-F9CE4F9FC48D}"/>
    <dgm:cxn modelId="{F16DBC6F-699D-49F1-BC18-A8103BC46411}" type="presOf" srcId="{76809965-8E62-4F76-B148-DA93AF126F03}" destId="{F7DEAE06-C469-48B2-A56E-9540B9D1F49A}" srcOrd="0" destOrd="0" presId="urn:microsoft.com/office/officeart/2005/8/layout/chevron1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3F4B4A3B-F709-4FC9-A0D8-B0A3D09A6E90}" srcId="{FA17DC03-3482-400A-8EB2-0C27CA8B9D7B}" destId="{A14C136F-3B36-434E-9464-DD8272537577}" srcOrd="2" destOrd="0" parTransId="{07BA1E92-2257-45AC-B738-C306976FEA04}" sibTransId="{05AB7B33-5470-4F4C-9DA7-82EBA9028F9E}"/>
    <dgm:cxn modelId="{9E1F694C-F2E5-4EAB-8E25-BB3D84C2332F}" srcId="{FA17DC03-3482-400A-8EB2-0C27CA8B9D7B}" destId="{493BB032-C99C-4260-8E8F-D3CD45E92677}" srcOrd="3" destOrd="0" parTransId="{EA616D58-DC13-45C7-AF4C-45155CE5F410}" sibTransId="{FFD3E9A0-30B4-47E0-8AF8-21A8285BB1D5}"/>
    <dgm:cxn modelId="{B6402DBC-69C1-4C5E-A6B3-DF01CF9396F7}" type="presOf" srcId="{FA17DC03-3482-400A-8EB2-0C27CA8B9D7B}" destId="{53DD86D8-F6B6-4120-A9C5-D8C9B3F2D4FB}" srcOrd="0" destOrd="0" presId="urn:microsoft.com/office/officeart/2005/8/layout/chevron1"/>
    <dgm:cxn modelId="{FD61130E-C32D-486E-BD32-752D61DD92A4}" srcId="{FA17DC03-3482-400A-8EB2-0C27CA8B9D7B}" destId="{76809965-8E62-4F76-B148-DA93AF126F03}" srcOrd="4" destOrd="0" parTransId="{FC3FB69A-2264-4629-84B2-65B535EE2A5E}" sibTransId="{50407075-3DE5-4A4D-9EAC-01EA195D8CA0}"/>
    <dgm:cxn modelId="{080377DF-33C9-4250-8345-D27A53C94897}" type="presOf" srcId="{A14C136F-3B36-434E-9464-DD8272537577}" destId="{E093861E-4372-4BC6-A0A7-5B579A239D9B}" srcOrd="0" destOrd="0" presId="urn:microsoft.com/office/officeart/2005/8/layout/chevron1"/>
    <dgm:cxn modelId="{8B47BE74-FB39-4585-9214-8787979A5900}" type="presParOf" srcId="{53DD86D8-F6B6-4120-A9C5-D8C9B3F2D4FB}" destId="{6B76C1A2-D625-4D46-A938-09DA3540F62A}" srcOrd="0" destOrd="0" presId="urn:microsoft.com/office/officeart/2005/8/layout/chevron1"/>
    <dgm:cxn modelId="{0EAC87DC-5352-4BE9-87B4-8F9DEA9058F9}" type="presParOf" srcId="{53DD86D8-F6B6-4120-A9C5-D8C9B3F2D4FB}" destId="{260E2F2E-F789-4DE3-B9C6-663584510011}" srcOrd="1" destOrd="0" presId="urn:microsoft.com/office/officeart/2005/8/layout/chevron1"/>
    <dgm:cxn modelId="{B431FA65-4141-4B31-A0FF-B7D2BD625C09}" type="presParOf" srcId="{53DD86D8-F6B6-4120-A9C5-D8C9B3F2D4FB}" destId="{FE13195B-4612-48F8-A9CF-28E7A7B01D57}" srcOrd="2" destOrd="0" presId="urn:microsoft.com/office/officeart/2005/8/layout/chevron1"/>
    <dgm:cxn modelId="{C81B7DF1-A8AF-4881-9C8D-CC1AE318A6A4}" type="presParOf" srcId="{53DD86D8-F6B6-4120-A9C5-D8C9B3F2D4FB}" destId="{DD7BB3EC-18BF-4005-BACE-C155BC4687A7}" srcOrd="3" destOrd="0" presId="urn:microsoft.com/office/officeart/2005/8/layout/chevron1"/>
    <dgm:cxn modelId="{D0BF9355-029A-4321-9A3D-CA8838F7AB69}" type="presParOf" srcId="{53DD86D8-F6B6-4120-A9C5-D8C9B3F2D4FB}" destId="{E093861E-4372-4BC6-A0A7-5B579A239D9B}" srcOrd="4" destOrd="0" presId="urn:microsoft.com/office/officeart/2005/8/layout/chevron1"/>
    <dgm:cxn modelId="{FE4EEF17-C4E0-4C7C-B5F9-A81D3EB440E9}" type="presParOf" srcId="{53DD86D8-F6B6-4120-A9C5-D8C9B3F2D4FB}" destId="{A609F752-CAB9-4B39-AAE8-05535EC48335}" srcOrd="5" destOrd="0" presId="urn:microsoft.com/office/officeart/2005/8/layout/chevron1"/>
    <dgm:cxn modelId="{B556C1E3-7099-419C-8731-F1616B789E68}" type="presParOf" srcId="{53DD86D8-F6B6-4120-A9C5-D8C9B3F2D4FB}" destId="{800B805E-2368-435E-9C2D-83495514A1F5}" srcOrd="6" destOrd="0" presId="urn:microsoft.com/office/officeart/2005/8/layout/chevron1"/>
    <dgm:cxn modelId="{35DA0A9D-2A44-438F-AC6D-E87E93E092AC}" type="presParOf" srcId="{53DD86D8-F6B6-4120-A9C5-D8C9B3F2D4FB}" destId="{55385E7D-3681-4B40-869B-43AFB303BD31}" srcOrd="7" destOrd="0" presId="urn:microsoft.com/office/officeart/2005/8/layout/chevron1"/>
    <dgm:cxn modelId="{038037D4-69FF-45A0-B374-AE29BBBCFD61}" type="presParOf" srcId="{53DD86D8-F6B6-4120-A9C5-D8C9B3F2D4FB}" destId="{F7DEAE06-C469-48B2-A56E-9540B9D1F49A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gradFill rotWithShape="0">
          <a:gsLst>
            <a:gs pos="0">
              <a:srgbClr val="51248C"/>
            </a:gs>
            <a:gs pos="50000">
              <a:srgbClr val="B491E3"/>
            </a:gs>
            <a:gs pos="100000">
              <a:srgbClr val="47207A"/>
            </a:gs>
          </a:gsLst>
          <a:lin ang="5400000" scaled="0"/>
        </a:gradFill>
      </dgm:spPr>
      <dgm:t>
        <a:bodyPr/>
        <a:lstStyle/>
        <a:p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B26A2754-03F5-499C-B25A-48E4EA29284D}">
      <dgm:prSet phldrT="[Text]"/>
      <dgm:spPr>
        <a:gradFill rotWithShape="0">
          <a:gsLst>
            <a:gs pos="0">
              <a:srgbClr val="51248C"/>
            </a:gs>
            <a:gs pos="50000">
              <a:srgbClr val="925FD7"/>
            </a:gs>
            <a:gs pos="100000">
              <a:srgbClr val="47207A"/>
            </a:gs>
          </a:gsLst>
          <a:lin ang="5400000" scaled="0"/>
        </a:gradFill>
      </dgm:spPr>
      <dgm:t>
        <a:bodyPr/>
        <a:lstStyle/>
        <a:p>
          <a:endParaRPr lang="de-DE" dirty="0"/>
        </a:p>
      </dgm:t>
    </dgm:pt>
    <dgm:pt modelId="{E2007BFA-E687-4A86-8F29-F44B5ACD4FA5}" type="parTrans" cxnId="{8CF43D99-0D67-44F1-8AAF-81A9DAB53942}">
      <dgm:prSet/>
      <dgm:spPr/>
      <dgm:t>
        <a:bodyPr/>
        <a:lstStyle/>
        <a:p>
          <a:endParaRPr lang="de-DE"/>
        </a:p>
      </dgm:t>
    </dgm:pt>
    <dgm:pt modelId="{8223F6EB-E5D5-4CB4-9DA3-79683168EB95}" type="sibTrans" cxnId="{8CF43D99-0D67-44F1-8AAF-81A9DAB53942}">
      <dgm:prSet/>
      <dgm:spPr/>
      <dgm:t>
        <a:bodyPr/>
        <a:lstStyle/>
        <a:p>
          <a:endParaRPr lang="de-DE"/>
        </a:p>
      </dgm:t>
    </dgm:pt>
    <dgm:pt modelId="{DC594CF6-EFD2-465D-9898-28F3F62591CB}">
      <dgm:prSet phldrT="[Text]"/>
      <dgm:spPr>
        <a:gradFill rotWithShape="0">
          <a:gsLst>
            <a:gs pos="0">
              <a:srgbClr val="51248C"/>
            </a:gs>
            <a:gs pos="50000">
              <a:srgbClr val="B491E3"/>
            </a:gs>
            <a:gs pos="100000">
              <a:srgbClr val="47207A"/>
            </a:gs>
          </a:gsLst>
          <a:lin ang="5400000" scaled="0"/>
        </a:gradFill>
      </dgm:spPr>
      <dgm:t>
        <a:bodyPr/>
        <a:lstStyle/>
        <a:p>
          <a:endParaRPr lang="de-DE" dirty="0"/>
        </a:p>
      </dgm:t>
    </dgm:pt>
    <dgm:pt modelId="{CEC6503B-0BD0-47D5-9955-ED94C8C57F86}" type="parTrans" cxnId="{F0586171-E39A-4D26-A5C3-909CE0C9960F}">
      <dgm:prSet/>
      <dgm:spPr/>
      <dgm:t>
        <a:bodyPr/>
        <a:lstStyle/>
        <a:p>
          <a:endParaRPr lang="de-DE"/>
        </a:p>
      </dgm:t>
    </dgm:pt>
    <dgm:pt modelId="{05AFB5E7-BD6A-4A9E-953F-F2C075C1205D}" type="sibTrans" cxnId="{F0586171-E39A-4D26-A5C3-909CE0C9960F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B02D56E7-89D1-4621-9107-687F5D235C27}" type="pres">
      <dgm:prSet presAssocID="{B26A2754-03F5-499C-B25A-48E4EA29284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621109F-94D5-475D-B0DC-2AF2A440DA80}" type="pres">
      <dgm:prSet presAssocID="{8223F6EB-E5D5-4CB4-9DA3-79683168EB95}" presName="parTxOnlySpace" presStyleCnt="0"/>
      <dgm:spPr/>
    </dgm:pt>
    <dgm:pt modelId="{E475F863-F578-4AD3-AA41-EC6525EDA753}" type="pres">
      <dgm:prSet presAssocID="{DC594CF6-EFD2-465D-9898-28F3F62591C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B947E93-AB61-43FE-9002-45F05D52A7FD}" type="pres">
      <dgm:prSet presAssocID="{05AFB5E7-BD6A-4A9E-953F-F2C075C1205D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98D5061-7F0A-4160-9CFF-77C575C6CF9C}" type="presOf" srcId="{DC594CF6-EFD2-465D-9898-28F3F62591CB}" destId="{E475F863-F578-4AD3-AA41-EC6525EDA753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C190D31E-DD3A-4F2C-BDAB-11839C0675CD}" type="presOf" srcId="{FA17DC03-3482-400A-8EB2-0C27CA8B9D7B}" destId="{53DD86D8-F6B6-4120-A9C5-D8C9B3F2D4FB}" srcOrd="0" destOrd="0" presId="urn:microsoft.com/office/officeart/2005/8/layout/chevron1"/>
    <dgm:cxn modelId="{8CF43D99-0D67-44F1-8AAF-81A9DAB53942}" srcId="{FA17DC03-3482-400A-8EB2-0C27CA8B9D7B}" destId="{B26A2754-03F5-499C-B25A-48E4EA29284D}" srcOrd="1" destOrd="0" parTransId="{E2007BFA-E687-4A86-8F29-F44B5ACD4FA5}" sibTransId="{8223F6EB-E5D5-4CB4-9DA3-79683168EB95}"/>
    <dgm:cxn modelId="{0E0A3E59-D83C-4AF3-A38C-B085359121C8}" type="presOf" srcId="{FE963BFE-6F6F-48C5-A904-4DCC9444DF38}" destId="{6B76C1A2-D625-4D46-A938-09DA3540F62A}" srcOrd="0" destOrd="0" presId="urn:microsoft.com/office/officeart/2005/8/layout/chevron1"/>
    <dgm:cxn modelId="{20BBFAA3-4B97-4F67-BEEE-BBB3BF23C69B}" type="presOf" srcId="{A283D026-87C4-4185-8C8A-288A5C8819C1}" destId="{35940403-DFCE-4E98-9E04-A1680AE6CAEC}" srcOrd="0" destOrd="0" presId="urn:microsoft.com/office/officeart/2005/8/layout/chevron1"/>
    <dgm:cxn modelId="{148EF13A-FFF6-4B00-A6AB-372D888C455D}" type="presOf" srcId="{B26A2754-03F5-499C-B25A-48E4EA29284D}" destId="{B02D56E7-89D1-4621-9107-687F5D235C27}" srcOrd="0" destOrd="0" presId="urn:microsoft.com/office/officeart/2005/8/layout/chevron1"/>
    <dgm:cxn modelId="{F0586171-E39A-4D26-A5C3-909CE0C9960F}" srcId="{FA17DC03-3482-400A-8EB2-0C27CA8B9D7B}" destId="{DC594CF6-EFD2-465D-9898-28F3F62591CB}" srcOrd="2" destOrd="0" parTransId="{CEC6503B-0BD0-47D5-9955-ED94C8C57F86}" sibTransId="{05AFB5E7-BD6A-4A9E-953F-F2C075C1205D}"/>
    <dgm:cxn modelId="{2DFDB55C-C540-415D-934A-F71DDC858702}" type="presOf" srcId="{A0DEF842-0E4B-4EBB-A798-7BEA9B557F04}" destId="{FD318117-F41F-4DCB-AD89-DBCE64210D0F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ADA53627-BBC5-459E-A632-1C2F055F6A4E}" type="presParOf" srcId="{53DD86D8-F6B6-4120-A9C5-D8C9B3F2D4FB}" destId="{6B76C1A2-D625-4D46-A938-09DA3540F62A}" srcOrd="0" destOrd="0" presId="urn:microsoft.com/office/officeart/2005/8/layout/chevron1"/>
    <dgm:cxn modelId="{1AFB4DB4-D95D-47D7-ABAB-CC94FC671D28}" type="presParOf" srcId="{53DD86D8-F6B6-4120-A9C5-D8C9B3F2D4FB}" destId="{260E2F2E-F789-4DE3-B9C6-663584510011}" srcOrd="1" destOrd="0" presId="urn:microsoft.com/office/officeart/2005/8/layout/chevron1"/>
    <dgm:cxn modelId="{0990F859-B59D-42CE-BF97-F23497E3AAFE}" type="presParOf" srcId="{53DD86D8-F6B6-4120-A9C5-D8C9B3F2D4FB}" destId="{B02D56E7-89D1-4621-9107-687F5D235C27}" srcOrd="2" destOrd="0" presId="urn:microsoft.com/office/officeart/2005/8/layout/chevron1"/>
    <dgm:cxn modelId="{762B9C92-2408-4FFC-87AA-1CF767C06E95}" type="presParOf" srcId="{53DD86D8-F6B6-4120-A9C5-D8C9B3F2D4FB}" destId="{D621109F-94D5-475D-B0DC-2AF2A440DA80}" srcOrd="3" destOrd="0" presId="urn:microsoft.com/office/officeart/2005/8/layout/chevron1"/>
    <dgm:cxn modelId="{C2DC0B80-A6A9-41CD-AA90-7B9F7798548F}" type="presParOf" srcId="{53DD86D8-F6B6-4120-A9C5-D8C9B3F2D4FB}" destId="{E475F863-F578-4AD3-AA41-EC6525EDA753}" srcOrd="4" destOrd="0" presId="urn:microsoft.com/office/officeart/2005/8/layout/chevron1"/>
    <dgm:cxn modelId="{EA0D9F41-9235-4FB1-9705-1CD8080DE6E7}" type="presParOf" srcId="{53DD86D8-F6B6-4120-A9C5-D8C9B3F2D4FB}" destId="{3B947E93-AB61-43FE-9002-45F05D52A7FD}" srcOrd="5" destOrd="0" presId="urn:microsoft.com/office/officeart/2005/8/layout/chevron1"/>
    <dgm:cxn modelId="{35CA2BC9-12D4-4B91-BF0C-C6F0846068C8}" type="presParOf" srcId="{53DD86D8-F6B6-4120-A9C5-D8C9B3F2D4FB}" destId="{FD318117-F41F-4DCB-AD89-DBCE64210D0F}" srcOrd="6" destOrd="0" presId="urn:microsoft.com/office/officeart/2005/8/layout/chevron1"/>
    <dgm:cxn modelId="{B856F2B6-F814-4FE0-8BB2-987F61C8AC71}" type="presParOf" srcId="{53DD86D8-F6B6-4120-A9C5-D8C9B3F2D4FB}" destId="{BC49DD7B-D0AB-4A70-9431-F8E10AF1D5FC}" srcOrd="7" destOrd="0" presId="urn:microsoft.com/office/officeart/2005/8/layout/chevron1"/>
    <dgm:cxn modelId="{357469D1-6803-47D5-9D55-F0F37EDBB97E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3-1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0E967912-FF53-40A7-B4AD-590548553533}" type="presOf" srcId="{1E41DFB4-6C50-4375-8825-6359FA7E2CA5}" destId="{6EA278E7-98C1-492D-9978-03046BB24B70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781A2629-BED7-4478-8969-A823B163BD21}" type="presOf" srcId="{A0DEF842-0E4B-4EBB-A798-7BEA9B557F04}" destId="{FD318117-F41F-4DCB-AD89-DBCE64210D0F}" srcOrd="0" destOrd="0" presId="urn:microsoft.com/office/officeart/2005/8/layout/chevron1"/>
    <dgm:cxn modelId="{73751F39-0DB8-4D9B-83FE-A877256DC88C}" type="presOf" srcId="{FA17DC03-3482-400A-8EB2-0C27CA8B9D7B}" destId="{53DD86D8-F6B6-4120-A9C5-D8C9B3F2D4FB}" srcOrd="0" destOrd="0" presId="urn:microsoft.com/office/officeart/2005/8/layout/chevron1"/>
    <dgm:cxn modelId="{C56ACBCB-31A2-4755-92B2-ED7EE00BB807}" type="presOf" srcId="{FE963BFE-6F6F-48C5-A904-4DCC9444DF38}" destId="{6B76C1A2-D625-4D46-A938-09DA3540F62A}" srcOrd="0" destOrd="0" presId="urn:microsoft.com/office/officeart/2005/8/layout/chevron1"/>
    <dgm:cxn modelId="{6D7DB74F-A0CC-41CC-8D5E-91E481DBA4BD}" type="presOf" srcId="{A283D026-87C4-4185-8C8A-288A5C8819C1}" destId="{35940403-DFCE-4E98-9E04-A1680AE6CAEC}" srcOrd="0" destOrd="0" presId="urn:microsoft.com/office/officeart/2005/8/layout/chevron1"/>
    <dgm:cxn modelId="{63E2B00D-FC8D-4F2D-90A5-F49E131EA4A2}" type="presOf" srcId="{8B7A895E-A8FD-4196-89B4-53CB29982A35}" destId="{43F26A4B-AC0B-4AFF-AE39-96CA8093A854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6169F58A-271C-47C2-B793-115BFE75A5D8}" type="presParOf" srcId="{53DD86D8-F6B6-4120-A9C5-D8C9B3F2D4FB}" destId="{6B76C1A2-D625-4D46-A938-09DA3540F62A}" srcOrd="0" destOrd="0" presId="urn:microsoft.com/office/officeart/2005/8/layout/chevron1"/>
    <dgm:cxn modelId="{7AFC1A47-DF4E-48F7-B0D6-0C0205FC551C}" type="presParOf" srcId="{53DD86D8-F6B6-4120-A9C5-D8C9B3F2D4FB}" destId="{260E2F2E-F789-4DE3-B9C6-663584510011}" srcOrd="1" destOrd="0" presId="urn:microsoft.com/office/officeart/2005/8/layout/chevron1"/>
    <dgm:cxn modelId="{A99D3FB0-D1AB-4BEA-A8B9-126DFC67F7A6}" type="presParOf" srcId="{53DD86D8-F6B6-4120-A9C5-D8C9B3F2D4FB}" destId="{6EA278E7-98C1-492D-9978-03046BB24B70}" srcOrd="2" destOrd="0" presId="urn:microsoft.com/office/officeart/2005/8/layout/chevron1"/>
    <dgm:cxn modelId="{5E631891-9BE5-4F7B-A55C-7002C44AA394}" type="presParOf" srcId="{53DD86D8-F6B6-4120-A9C5-D8C9B3F2D4FB}" destId="{46F0B589-239D-453C-BD44-5A9F26CA67D4}" srcOrd="3" destOrd="0" presId="urn:microsoft.com/office/officeart/2005/8/layout/chevron1"/>
    <dgm:cxn modelId="{EE936B45-B496-487C-94FD-167D496489DA}" type="presParOf" srcId="{53DD86D8-F6B6-4120-A9C5-D8C9B3F2D4FB}" destId="{43F26A4B-AC0B-4AFF-AE39-96CA8093A854}" srcOrd="4" destOrd="0" presId="urn:microsoft.com/office/officeart/2005/8/layout/chevron1"/>
    <dgm:cxn modelId="{3A40797E-5F2A-4FE7-AA33-B008535720BD}" type="presParOf" srcId="{53DD86D8-F6B6-4120-A9C5-D8C9B3F2D4FB}" destId="{828A26EB-CFD0-41C3-9919-5943CC2D7B66}" srcOrd="5" destOrd="0" presId="urn:microsoft.com/office/officeart/2005/8/layout/chevron1"/>
    <dgm:cxn modelId="{9238A01F-2703-4537-AAD2-2F90BBB5927A}" type="presParOf" srcId="{53DD86D8-F6B6-4120-A9C5-D8C9B3F2D4FB}" destId="{FD318117-F41F-4DCB-AD89-DBCE64210D0F}" srcOrd="6" destOrd="0" presId="urn:microsoft.com/office/officeart/2005/8/layout/chevron1"/>
    <dgm:cxn modelId="{8A82CB02-AE2B-4289-B27C-C13A06C69085}" type="presParOf" srcId="{53DD86D8-F6B6-4120-A9C5-D8C9B3F2D4FB}" destId="{BC49DD7B-D0AB-4A70-9431-F8E10AF1D5FC}" srcOrd="7" destOrd="0" presId="urn:microsoft.com/office/officeart/2005/8/layout/chevron1"/>
    <dgm:cxn modelId="{F31F3D66-3487-40D5-BB39-236751AE43A9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smtClean="0"/>
            <a:t>Level 1-1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76809965-8E62-4F76-B148-DA93AF126F03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50407075-3DE5-4A4D-9EAC-01EA195D8CA0}" type="sibTrans" cxnId="{FD61130E-C32D-486E-BD32-752D61DD92A4}">
      <dgm:prSet/>
      <dgm:spPr/>
      <dgm:t>
        <a:bodyPr/>
        <a:lstStyle/>
        <a:p>
          <a:endParaRPr lang="de-DE"/>
        </a:p>
      </dgm:t>
    </dgm:pt>
    <dgm:pt modelId="{FC3FB69A-2264-4629-84B2-65B535EE2A5E}" type="parTrans" cxnId="{FD61130E-C32D-486E-BD32-752D61DD92A4}">
      <dgm:prSet/>
      <dgm:spPr/>
      <dgm:t>
        <a:bodyPr/>
        <a:lstStyle/>
        <a:p>
          <a:endParaRPr lang="de-DE"/>
        </a:p>
      </dgm:t>
    </dgm:pt>
    <dgm:pt modelId="{8C496428-DFAA-4F0F-A9B5-95C297498A7D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65A85DF2-8270-4616-88B6-7D7D03FE6BA7}" type="sibTrans" cxnId="{FE21C999-22C8-4351-879F-AE64072DEFD1}">
      <dgm:prSet/>
      <dgm:spPr/>
      <dgm:t>
        <a:bodyPr/>
        <a:lstStyle/>
        <a:p>
          <a:endParaRPr lang="de-DE"/>
        </a:p>
      </dgm:t>
    </dgm:pt>
    <dgm:pt modelId="{B79D1790-BFCA-4EC9-9A8C-510254DF271A}" type="parTrans" cxnId="{FE21C999-22C8-4351-879F-AE64072DEFD1}">
      <dgm:prSet/>
      <dgm:spPr/>
      <dgm:t>
        <a:bodyPr/>
        <a:lstStyle/>
        <a:p>
          <a:endParaRPr lang="de-DE"/>
        </a:p>
      </dgm:t>
    </dgm:pt>
    <dgm:pt modelId="{493BB032-C99C-4260-8E8F-D3CD45E92677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FFD3E9A0-30B4-47E0-8AF8-21A8285BB1D5}" type="sibTrans" cxnId="{9E1F694C-F2E5-4EAB-8E25-BB3D84C2332F}">
      <dgm:prSet/>
      <dgm:spPr/>
      <dgm:t>
        <a:bodyPr/>
        <a:lstStyle/>
        <a:p>
          <a:endParaRPr lang="de-DE"/>
        </a:p>
      </dgm:t>
    </dgm:pt>
    <dgm:pt modelId="{EA616D58-DC13-45C7-AF4C-45155CE5F410}" type="parTrans" cxnId="{9E1F694C-F2E5-4EAB-8E25-BB3D84C2332F}">
      <dgm:prSet/>
      <dgm:spPr/>
      <dgm:t>
        <a:bodyPr/>
        <a:lstStyle/>
        <a:p>
          <a:endParaRPr lang="de-DE"/>
        </a:p>
      </dgm:t>
    </dgm:pt>
    <dgm:pt modelId="{5D184C7A-496A-4239-B4EC-6A674E578B4A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D5135437-060C-4217-A591-F9CE4F9FC48D}" type="sibTrans" cxnId="{2BAFB812-EA97-4E12-B006-EC6F20C3EDC6}">
      <dgm:prSet/>
      <dgm:spPr/>
      <dgm:t>
        <a:bodyPr/>
        <a:lstStyle/>
        <a:p>
          <a:endParaRPr lang="de-DE"/>
        </a:p>
      </dgm:t>
    </dgm:pt>
    <dgm:pt modelId="{AA094CCA-457D-477C-B902-34E63B7A00FE}" type="parTrans" cxnId="{2BAFB812-EA97-4E12-B006-EC6F20C3EDC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FE13195B-4612-48F8-A9CF-28E7A7B01D57}" type="pres">
      <dgm:prSet presAssocID="{5D184C7A-496A-4239-B4EC-6A674E578B4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D7BB3EC-18BF-4005-BACE-C155BC4687A7}" type="pres">
      <dgm:prSet presAssocID="{D5135437-060C-4217-A591-F9CE4F9FC48D}" presName="parTxOnlySpace" presStyleCnt="0"/>
      <dgm:spPr/>
    </dgm:pt>
    <dgm:pt modelId="{800B805E-2368-435E-9C2D-83495514A1F5}" type="pres">
      <dgm:prSet presAssocID="{493BB032-C99C-4260-8E8F-D3CD45E9267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5385E7D-3681-4B40-869B-43AFB303BD31}" type="pres">
      <dgm:prSet presAssocID="{FFD3E9A0-30B4-47E0-8AF8-21A8285BB1D5}" presName="parTxOnlySpace" presStyleCnt="0"/>
      <dgm:spPr/>
    </dgm:pt>
    <dgm:pt modelId="{C9F4838F-AFD3-40C7-8AF7-BCD9B577A5E5}" type="pres">
      <dgm:prSet presAssocID="{8C496428-DFAA-4F0F-A9B5-95C297498A7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D90D75-D045-4395-B63A-BD138A16B8D7}" type="pres">
      <dgm:prSet presAssocID="{65A85DF2-8270-4616-88B6-7D7D03FE6BA7}" presName="parTxOnlySpace" presStyleCnt="0"/>
      <dgm:spPr/>
    </dgm:pt>
    <dgm:pt modelId="{F7DEAE06-C469-48B2-A56E-9540B9D1F49A}" type="pres">
      <dgm:prSet presAssocID="{76809965-8E62-4F76-B148-DA93AF126F03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E21C999-22C8-4351-879F-AE64072DEFD1}" srcId="{FA17DC03-3482-400A-8EB2-0C27CA8B9D7B}" destId="{8C496428-DFAA-4F0F-A9B5-95C297498A7D}" srcOrd="3" destOrd="0" parTransId="{B79D1790-BFCA-4EC9-9A8C-510254DF271A}" sibTransId="{65A85DF2-8270-4616-88B6-7D7D03FE6BA7}"/>
    <dgm:cxn modelId="{2BAFB812-EA97-4E12-B006-EC6F20C3EDC6}" srcId="{FA17DC03-3482-400A-8EB2-0C27CA8B9D7B}" destId="{5D184C7A-496A-4239-B4EC-6A674E578B4A}" srcOrd="1" destOrd="0" parTransId="{AA094CCA-457D-477C-B902-34E63B7A00FE}" sibTransId="{D5135437-060C-4217-A591-F9CE4F9FC48D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A5AE7B13-2D64-46F8-9A45-BE29FD7C5FFF}" type="presOf" srcId="{8C496428-DFAA-4F0F-A9B5-95C297498A7D}" destId="{C9F4838F-AFD3-40C7-8AF7-BCD9B577A5E5}" srcOrd="0" destOrd="0" presId="urn:microsoft.com/office/officeart/2005/8/layout/chevron1"/>
    <dgm:cxn modelId="{9E1F694C-F2E5-4EAB-8E25-BB3D84C2332F}" srcId="{FA17DC03-3482-400A-8EB2-0C27CA8B9D7B}" destId="{493BB032-C99C-4260-8E8F-D3CD45E92677}" srcOrd="2" destOrd="0" parTransId="{EA616D58-DC13-45C7-AF4C-45155CE5F410}" sibTransId="{FFD3E9A0-30B4-47E0-8AF8-21A8285BB1D5}"/>
    <dgm:cxn modelId="{FD61130E-C32D-486E-BD32-752D61DD92A4}" srcId="{FA17DC03-3482-400A-8EB2-0C27CA8B9D7B}" destId="{76809965-8E62-4F76-B148-DA93AF126F03}" srcOrd="4" destOrd="0" parTransId="{FC3FB69A-2264-4629-84B2-65B535EE2A5E}" sibTransId="{50407075-3DE5-4A4D-9EAC-01EA195D8CA0}"/>
    <dgm:cxn modelId="{DFCB2F93-316F-4537-AA91-7F5DAB10E736}" type="presOf" srcId="{493BB032-C99C-4260-8E8F-D3CD45E92677}" destId="{800B805E-2368-435E-9C2D-83495514A1F5}" srcOrd="0" destOrd="0" presId="urn:microsoft.com/office/officeart/2005/8/layout/chevron1"/>
    <dgm:cxn modelId="{1E639C37-3BCE-480E-9150-F3C22850507C}" type="presOf" srcId="{76809965-8E62-4F76-B148-DA93AF126F03}" destId="{F7DEAE06-C469-48B2-A56E-9540B9D1F49A}" srcOrd="0" destOrd="0" presId="urn:microsoft.com/office/officeart/2005/8/layout/chevron1"/>
    <dgm:cxn modelId="{72D734E5-951A-4EFD-956E-E835B20B7E3B}" type="presOf" srcId="{5D184C7A-496A-4239-B4EC-6A674E578B4A}" destId="{FE13195B-4612-48F8-A9CF-28E7A7B01D57}" srcOrd="0" destOrd="0" presId="urn:microsoft.com/office/officeart/2005/8/layout/chevron1"/>
    <dgm:cxn modelId="{8CDFC003-DB9E-4D3B-973C-3F5453F02AFA}" type="presOf" srcId="{FA17DC03-3482-400A-8EB2-0C27CA8B9D7B}" destId="{53DD86D8-F6B6-4120-A9C5-D8C9B3F2D4FB}" srcOrd="0" destOrd="0" presId="urn:microsoft.com/office/officeart/2005/8/layout/chevron1"/>
    <dgm:cxn modelId="{748E349C-D60D-4AC6-8876-82747DE661C1}" type="presOf" srcId="{FE963BFE-6F6F-48C5-A904-4DCC9444DF38}" destId="{6B76C1A2-D625-4D46-A938-09DA3540F62A}" srcOrd="0" destOrd="0" presId="urn:microsoft.com/office/officeart/2005/8/layout/chevron1"/>
    <dgm:cxn modelId="{BD820535-CA4C-42B5-B7E0-94E539BF2BBB}" type="presParOf" srcId="{53DD86D8-F6B6-4120-A9C5-D8C9B3F2D4FB}" destId="{6B76C1A2-D625-4D46-A938-09DA3540F62A}" srcOrd="0" destOrd="0" presId="urn:microsoft.com/office/officeart/2005/8/layout/chevron1"/>
    <dgm:cxn modelId="{3F71C75C-898B-4D44-AC5C-3B9354465765}" type="presParOf" srcId="{53DD86D8-F6B6-4120-A9C5-D8C9B3F2D4FB}" destId="{260E2F2E-F789-4DE3-B9C6-663584510011}" srcOrd="1" destOrd="0" presId="urn:microsoft.com/office/officeart/2005/8/layout/chevron1"/>
    <dgm:cxn modelId="{F6BC54AB-FC15-4B70-BC69-0831B9F82335}" type="presParOf" srcId="{53DD86D8-F6B6-4120-A9C5-D8C9B3F2D4FB}" destId="{FE13195B-4612-48F8-A9CF-28E7A7B01D57}" srcOrd="2" destOrd="0" presId="urn:microsoft.com/office/officeart/2005/8/layout/chevron1"/>
    <dgm:cxn modelId="{2B047542-EBFA-43A6-A0C6-312BD0D345B5}" type="presParOf" srcId="{53DD86D8-F6B6-4120-A9C5-D8C9B3F2D4FB}" destId="{DD7BB3EC-18BF-4005-BACE-C155BC4687A7}" srcOrd="3" destOrd="0" presId="urn:microsoft.com/office/officeart/2005/8/layout/chevron1"/>
    <dgm:cxn modelId="{755F3241-7029-4CD9-B043-94140FFB1DD3}" type="presParOf" srcId="{53DD86D8-F6B6-4120-A9C5-D8C9B3F2D4FB}" destId="{800B805E-2368-435E-9C2D-83495514A1F5}" srcOrd="4" destOrd="0" presId="urn:microsoft.com/office/officeart/2005/8/layout/chevron1"/>
    <dgm:cxn modelId="{7159C58A-787A-41F3-91CC-EA80E0DCA1FD}" type="presParOf" srcId="{53DD86D8-F6B6-4120-A9C5-D8C9B3F2D4FB}" destId="{55385E7D-3681-4B40-869B-43AFB303BD31}" srcOrd="5" destOrd="0" presId="urn:microsoft.com/office/officeart/2005/8/layout/chevron1"/>
    <dgm:cxn modelId="{E291BF68-6B26-4DDD-B784-2FC6873D724F}" type="presParOf" srcId="{53DD86D8-F6B6-4120-A9C5-D8C9B3F2D4FB}" destId="{C9F4838F-AFD3-40C7-8AF7-BCD9B577A5E5}" srcOrd="6" destOrd="0" presId="urn:microsoft.com/office/officeart/2005/8/layout/chevron1"/>
    <dgm:cxn modelId="{A45F6E5E-2BF7-4A46-8534-CA73DFB5C96C}" type="presParOf" srcId="{53DD86D8-F6B6-4120-A9C5-D8C9B3F2D4FB}" destId="{0CD90D75-D045-4395-B63A-BD138A16B8D7}" srcOrd="7" destOrd="0" presId="urn:microsoft.com/office/officeart/2005/8/layout/chevron1"/>
    <dgm:cxn modelId="{1FDC2706-A366-4B3D-81B9-AFC789FA81B1}" type="presParOf" srcId="{53DD86D8-F6B6-4120-A9C5-D8C9B3F2D4FB}" destId="{F7DEAE06-C469-48B2-A56E-9540B9D1F49A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2-1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F7E61D5A-7907-41FE-9D1A-178E509637AF}" type="presOf" srcId="{A0DEF842-0E4B-4EBB-A798-7BEA9B557F04}" destId="{FD318117-F41F-4DCB-AD89-DBCE64210D0F}" srcOrd="0" destOrd="0" presId="urn:microsoft.com/office/officeart/2005/8/layout/chevron1"/>
    <dgm:cxn modelId="{4638DEC0-CADE-4A32-A04A-DCE8EACBF69C}" type="presOf" srcId="{FA17DC03-3482-400A-8EB2-0C27CA8B9D7B}" destId="{53DD86D8-F6B6-4120-A9C5-D8C9B3F2D4FB}" srcOrd="0" destOrd="0" presId="urn:microsoft.com/office/officeart/2005/8/layout/chevron1"/>
    <dgm:cxn modelId="{986AC179-FDE9-42CE-8354-A2BA9B6A1AD4}" type="presOf" srcId="{A283D026-87C4-4185-8C8A-288A5C8819C1}" destId="{35940403-DFCE-4E98-9E04-A1680AE6CAEC}" srcOrd="0" destOrd="0" presId="urn:microsoft.com/office/officeart/2005/8/layout/chevron1"/>
    <dgm:cxn modelId="{6BEC9CAB-1508-4668-9CFD-93238261D66A}" type="presOf" srcId="{FE963BFE-6F6F-48C5-A904-4DCC9444DF38}" destId="{6B76C1A2-D625-4D46-A938-09DA3540F62A}" srcOrd="0" destOrd="0" presId="urn:microsoft.com/office/officeart/2005/8/layout/chevron1"/>
    <dgm:cxn modelId="{8DCF1B04-3227-41EB-A2D2-63C17631FF54}" type="presOf" srcId="{1E41DFB4-6C50-4375-8825-6359FA7E2CA5}" destId="{6EA278E7-98C1-492D-9978-03046BB24B70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7DCE0A17-EBA7-4FE4-87C9-31D427D37283}" type="presOf" srcId="{8B7A895E-A8FD-4196-89B4-53CB29982A35}" destId="{43F26A4B-AC0B-4AFF-AE39-96CA8093A854}" srcOrd="0" destOrd="0" presId="urn:microsoft.com/office/officeart/2005/8/layout/chevron1"/>
    <dgm:cxn modelId="{B5BFBB7C-B906-460B-8523-7D229951EF47}" type="presParOf" srcId="{53DD86D8-F6B6-4120-A9C5-D8C9B3F2D4FB}" destId="{6B76C1A2-D625-4D46-A938-09DA3540F62A}" srcOrd="0" destOrd="0" presId="urn:microsoft.com/office/officeart/2005/8/layout/chevron1"/>
    <dgm:cxn modelId="{681B624B-3C8D-41B2-B25A-FC15897C6972}" type="presParOf" srcId="{53DD86D8-F6B6-4120-A9C5-D8C9B3F2D4FB}" destId="{260E2F2E-F789-4DE3-B9C6-663584510011}" srcOrd="1" destOrd="0" presId="urn:microsoft.com/office/officeart/2005/8/layout/chevron1"/>
    <dgm:cxn modelId="{A9A0D0FE-35BB-42C8-B6F9-191D724579DD}" type="presParOf" srcId="{53DD86D8-F6B6-4120-A9C5-D8C9B3F2D4FB}" destId="{6EA278E7-98C1-492D-9978-03046BB24B70}" srcOrd="2" destOrd="0" presId="urn:microsoft.com/office/officeart/2005/8/layout/chevron1"/>
    <dgm:cxn modelId="{F9D5AC77-CE62-4D36-A9F2-2A470E4F16A1}" type="presParOf" srcId="{53DD86D8-F6B6-4120-A9C5-D8C9B3F2D4FB}" destId="{46F0B589-239D-453C-BD44-5A9F26CA67D4}" srcOrd="3" destOrd="0" presId="urn:microsoft.com/office/officeart/2005/8/layout/chevron1"/>
    <dgm:cxn modelId="{9B01770E-7FF5-4748-A50B-7990FA4F20F7}" type="presParOf" srcId="{53DD86D8-F6B6-4120-A9C5-D8C9B3F2D4FB}" destId="{43F26A4B-AC0B-4AFF-AE39-96CA8093A854}" srcOrd="4" destOrd="0" presId="urn:microsoft.com/office/officeart/2005/8/layout/chevron1"/>
    <dgm:cxn modelId="{98E7787E-D646-44F7-9B83-FBEDBF8E26AF}" type="presParOf" srcId="{53DD86D8-F6B6-4120-A9C5-D8C9B3F2D4FB}" destId="{828A26EB-CFD0-41C3-9919-5943CC2D7B66}" srcOrd="5" destOrd="0" presId="urn:microsoft.com/office/officeart/2005/8/layout/chevron1"/>
    <dgm:cxn modelId="{448E5E92-AA14-4F7E-A800-80CA629FE4BB}" type="presParOf" srcId="{53DD86D8-F6B6-4120-A9C5-D8C9B3F2D4FB}" destId="{FD318117-F41F-4DCB-AD89-DBCE64210D0F}" srcOrd="6" destOrd="0" presId="urn:microsoft.com/office/officeart/2005/8/layout/chevron1"/>
    <dgm:cxn modelId="{5974BA55-5873-471F-AB83-90CD198946B5}" type="presParOf" srcId="{53DD86D8-F6B6-4120-A9C5-D8C9B3F2D4FB}" destId="{BC49DD7B-D0AB-4A70-9431-F8E10AF1D5FC}" srcOrd="7" destOrd="0" presId="urn:microsoft.com/office/officeart/2005/8/layout/chevron1"/>
    <dgm:cxn modelId="{47E1B54E-7FBA-41A4-892B-C632948538FA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3-1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61D9954F-C4DE-4D21-A61C-627837FE7DDB}" type="presOf" srcId="{8B7A895E-A8FD-4196-89B4-53CB29982A35}" destId="{43F26A4B-AC0B-4AFF-AE39-96CA8093A854}" srcOrd="0" destOrd="0" presId="urn:microsoft.com/office/officeart/2005/8/layout/chevron1"/>
    <dgm:cxn modelId="{08B43EC9-A601-40DC-88FF-A0D2C47E81A3}" type="presOf" srcId="{FE963BFE-6F6F-48C5-A904-4DCC9444DF38}" destId="{6B76C1A2-D625-4D46-A938-09DA3540F62A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E0C76021-5015-44E2-8ADA-D41C67476FB5}" type="presOf" srcId="{1E41DFB4-6C50-4375-8825-6359FA7E2CA5}" destId="{6EA278E7-98C1-492D-9978-03046BB24B70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20863F4C-1687-4C18-BE9D-20E444582491}" type="presOf" srcId="{A283D026-87C4-4185-8C8A-288A5C8819C1}" destId="{35940403-DFCE-4E98-9E04-A1680AE6CAEC}" srcOrd="0" destOrd="0" presId="urn:microsoft.com/office/officeart/2005/8/layout/chevron1"/>
    <dgm:cxn modelId="{22EC0DBB-BAF3-4ED0-940A-597A485E7925}" type="presOf" srcId="{A0DEF842-0E4B-4EBB-A798-7BEA9B557F04}" destId="{FD318117-F41F-4DCB-AD89-DBCE64210D0F}" srcOrd="0" destOrd="0" presId="urn:microsoft.com/office/officeart/2005/8/layout/chevron1"/>
    <dgm:cxn modelId="{EB046D05-06CB-4CE8-83BC-59C06411170C}" type="presOf" srcId="{FA17DC03-3482-400A-8EB2-0C27CA8B9D7B}" destId="{53DD86D8-F6B6-4120-A9C5-D8C9B3F2D4FB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A871BC38-66CD-4838-8636-98F69B10100E}" type="presParOf" srcId="{53DD86D8-F6B6-4120-A9C5-D8C9B3F2D4FB}" destId="{6B76C1A2-D625-4D46-A938-09DA3540F62A}" srcOrd="0" destOrd="0" presId="urn:microsoft.com/office/officeart/2005/8/layout/chevron1"/>
    <dgm:cxn modelId="{38ABBCCB-FB11-4A8B-9CE4-DF4117FE5D31}" type="presParOf" srcId="{53DD86D8-F6B6-4120-A9C5-D8C9B3F2D4FB}" destId="{260E2F2E-F789-4DE3-B9C6-663584510011}" srcOrd="1" destOrd="0" presId="urn:microsoft.com/office/officeart/2005/8/layout/chevron1"/>
    <dgm:cxn modelId="{6F0AFB93-1735-4A1B-B9C4-EEBD19AD51AB}" type="presParOf" srcId="{53DD86D8-F6B6-4120-A9C5-D8C9B3F2D4FB}" destId="{6EA278E7-98C1-492D-9978-03046BB24B70}" srcOrd="2" destOrd="0" presId="urn:microsoft.com/office/officeart/2005/8/layout/chevron1"/>
    <dgm:cxn modelId="{84C6F6AA-DBDE-458E-A57D-54BD82927340}" type="presParOf" srcId="{53DD86D8-F6B6-4120-A9C5-D8C9B3F2D4FB}" destId="{46F0B589-239D-453C-BD44-5A9F26CA67D4}" srcOrd="3" destOrd="0" presId="urn:microsoft.com/office/officeart/2005/8/layout/chevron1"/>
    <dgm:cxn modelId="{C9815769-6EDC-4306-8C55-1E2CFFCD0F36}" type="presParOf" srcId="{53DD86D8-F6B6-4120-A9C5-D8C9B3F2D4FB}" destId="{43F26A4B-AC0B-4AFF-AE39-96CA8093A854}" srcOrd="4" destOrd="0" presId="urn:microsoft.com/office/officeart/2005/8/layout/chevron1"/>
    <dgm:cxn modelId="{C07D72AE-7881-47D7-8C80-8EA052410A73}" type="presParOf" srcId="{53DD86D8-F6B6-4120-A9C5-D8C9B3F2D4FB}" destId="{828A26EB-CFD0-41C3-9919-5943CC2D7B66}" srcOrd="5" destOrd="0" presId="urn:microsoft.com/office/officeart/2005/8/layout/chevron1"/>
    <dgm:cxn modelId="{9A7E2A4B-049B-4D92-BA1C-8782D742CB06}" type="presParOf" srcId="{53DD86D8-F6B6-4120-A9C5-D8C9B3F2D4FB}" destId="{FD318117-F41F-4DCB-AD89-DBCE64210D0F}" srcOrd="6" destOrd="0" presId="urn:microsoft.com/office/officeart/2005/8/layout/chevron1"/>
    <dgm:cxn modelId="{94827915-C591-42DE-AA8B-DBBAC2683423}" type="presParOf" srcId="{53DD86D8-F6B6-4120-A9C5-D8C9B3F2D4FB}" destId="{BC49DD7B-D0AB-4A70-9431-F8E10AF1D5FC}" srcOrd="7" destOrd="0" presId="urn:microsoft.com/office/officeart/2005/8/layout/chevron1"/>
    <dgm:cxn modelId="{DB1DC3B3-657C-4333-B709-3FDC36FA55D1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6_2" csCatId="accent6" phldr="1"/>
      <dgm:spPr/>
    </dgm:pt>
    <dgm:pt modelId="{FE963BFE-6F6F-48C5-A904-4DCC9444DF38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de-DE" sz="2000" dirty="0" smtClean="0"/>
            <a:t>Level 1-1</a:t>
          </a:r>
          <a:endParaRPr lang="de-DE" sz="20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de-DE" sz="2000" dirty="0" smtClean="0"/>
            <a:t>Level 1-3</a:t>
          </a:r>
          <a:endParaRPr lang="de-DE" sz="20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de-DE" sz="2000" smtClean="0"/>
            <a:t>Level 1-2</a:t>
          </a:r>
          <a:endParaRPr lang="de-DE" sz="20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2000" dirty="0" smtClean="0"/>
            <a:t>Level 1-4</a:t>
          </a:r>
          <a:endParaRPr lang="de-DE" sz="20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2000" dirty="0" smtClean="0"/>
            <a:t>Level 1-5</a:t>
          </a:r>
          <a:endParaRPr lang="de-DE" sz="20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5AB42627-318B-4AD9-9817-379D9695CD83}" type="presOf" srcId="{A0DEF842-0E4B-4EBB-A798-7BEA9B557F04}" destId="{FD318117-F41F-4DCB-AD89-DBCE64210D0F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C80E6DDC-7134-4DC1-9603-6E0DBE3526DC}" type="presOf" srcId="{8B7A895E-A8FD-4196-89B4-53CB29982A35}" destId="{43F26A4B-AC0B-4AFF-AE39-96CA8093A854}" srcOrd="0" destOrd="0" presId="urn:microsoft.com/office/officeart/2005/8/layout/chevron1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C29043DE-406F-44C2-B0F4-8DECF6262434}" type="presOf" srcId="{FA17DC03-3482-400A-8EB2-0C27CA8B9D7B}" destId="{53DD86D8-F6B6-4120-A9C5-D8C9B3F2D4FB}" srcOrd="0" destOrd="0" presId="urn:microsoft.com/office/officeart/2005/8/layout/chevron1"/>
    <dgm:cxn modelId="{75C20448-1276-40CE-853B-B8AC18C0413F}" type="presOf" srcId="{A283D026-87C4-4185-8C8A-288A5C8819C1}" destId="{35940403-DFCE-4E98-9E04-A1680AE6CAEC}" srcOrd="0" destOrd="0" presId="urn:microsoft.com/office/officeart/2005/8/layout/chevron1"/>
    <dgm:cxn modelId="{A19454FE-A20F-48EA-AB20-7057E1416C90}" type="presOf" srcId="{1E41DFB4-6C50-4375-8825-6359FA7E2CA5}" destId="{6EA278E7-98C1-492D-9978-03046BB24B70}" srcOrd="0" destOrd="0" presId="urn:microsoft.com/office/officeart/2005/8/layout/chevron1"/>
    <dgm:cxn modelId="{B13762B8-A748-4DDE-BB3F-ACFFB4213060}" type="presOf" srcId="{FE963BFE-6F6F-48C5-A904-4DCC9444DF38}" destId="{6B76C1A2-D625-4D46-A938-09DA3540F62A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4096AD9C-E5B2-47F8-AA10-AC9951A42E2F}" type="presParOf" srcId="{53DD86D8-F6B6-4120-A9C5-D8C9B3F2D4FB}" destId="{6B76C1A2-D625-4D46-A938-09DA3540F62A}" srcOrd="0" destOrd="0" presId="urn:microsoft.com/office/officeart/2005/8/layout/chevron1"/>
    <dgm:cxn modelId="{AC0DF43E-CF6C-489F-8474-2728E7B7D8EF}" type="presParOf" srcId="{53DD86D8-F6B6-4120-A9C5-D8C9B3F2D4FB}" destId="{260E2F2E-F789-4DE3-B9C6-663584510011}" srcOrd="1" destOrd="0" presId="urn:microsoft.com/office/officeart/2005/8/layout/chevron1"/>
    <dgm:cxn modelId="{F35BE252-DDB8-4552-8AC4-EA87D86408DA}" type="presParOf" srcId="{53DD86D8-F6B6-4120-A9C5-D8C9B3F2D4FB}" destId="{6EA278E7-98C1-492D-9978-03046BB24B70}" srcOrd="2" destOrd="0" presId="urn:microsoft.com/office/officeart/2005/8/layout/chevron1"/>
    <dgm:cxn modelId="{026A0B9B-031F-4CE7-B704-003032110A91}" type="presParOf" srcId="{53DD86D8-F6B6-4120-A9C5-D8C9B3F2D4FB}" destId="{46F0B589-239D-453C-BD44-5A9F26CA67D4}" srcOrd="3" destOrd="0" presId="urn:microsoft.com/office/officeart/2005/8/layout/chevron1"/>
    <dgm:cxn modelId="{FA294BAD-2B44-43CB-83CA-C5B13A7F1B93}" type="presParOf" srcId="{53DD86D8-F6B6-4120-A9C5-D8C9B3F2D4FB}" destId="{43F26A4B-AC0B-4AFF-AE39-96CA8093A854}" srcOrd="4" destOrd="0" presId="urn:microsoft.com/office/officeart/2005/8/layout/chevron1"/>
    <dgm:cxn modelId="{FFA4FDB3-D4AE-45D8-8527-2482F1ECEFE5}" type="presParOf" srcId="{53DD86D8-F6B6-4120-A9C5-D8C9B3F2D4FB}" destId="{828A26EB-CFD0-41C3-9919-5943CC2D7B66}" srcOrd="5" destOrd="0" presId="urn:microsoft.com/office/officeart/2005/8/layout/chevron1"/>
    <dgm:cxn modelId="{7D6A9178-ACB6-45DB-A7AA-B3AC56FC1546}" type="presParOf" srcId="{53DD86D8-F6B6-4120-A9C5-D8C9B3F2D4FB}" destId="{FD318117-F41F-4DCB-AD89-DBCE64210D0F}" srcOrd="6" destOrd="0" presId="urn:microsoft.com/office/officeart/2005/8/layout/chevron1"/>
    <dgm:cxn modelId="{19F234DC-460A-4D2E-8886-4A959FF190DC}" type="presParOf" srcId="{53DD86D8-F6B6-4120-A9C5-D8C9B3F2D4FB}" destId="{BC49DD7B-D0AB-4A70-9431-F8E10AF1D5FC}" srcOrd="7" destOrd="0" presId="urn:microsoft.com/office/officeart/2005/8/layout/chevron1"/>
    <dgm:cxn modelId="{EC65D35A-04E9-45AE-A5A6-9A8F848DA1DA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gradFill rotWithShape="0">
          <a:gsLst>
            <a:gs pos="0">
              <a:srgbClr val="2A1349"/>
            </a:gs>
            <a:gs pos="50000">
              <a:srgbClr val="38254D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smtClean="0"/>
            <a:t>Level 1-1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76809965-8E62-4F76-B148-DA93AF126F03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50407075-3DE5-4A4D-9EAC-01EA195D8CA0}" type="sibTrans" cxnId="{FD61130E-C32D-486E-BD32-752D61DD92A4}">
      <dgm:prSet/>
      <dgm:spPr/>
      <dgm:t>
        <a:bodyPr/>
        <a:lstStyle/>
        <a:p>
          <a:endParaRPr lang="de-DE"/>
        </a:p>
      </dgm:t>
    </dgm:pt>
    <dgm:pt modelId="{FC3FB69A-2264-4629-84B2-65B535EE2A5E}" type="parTrans" cxnId="{FD61130E-C32D-486E-BD32-752D61DD92A4}">
      <dgm:prSet/>
      <dgm:spPr/>
      <dgm:t>
        <a:bodyPr/>
        <a:lstStyle/>
        <a:p>
          <a:endParaRPr lang="de-DE"/>
        </a:p>
      </dgm:t>
    </dgm:pt>
    <dgm:pt modelId="{8C496428-DFAA-4F0F-A9B5-95C297498A7D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65A85DF2-8270-4616-88B6-7D7D03FE6BA7}" type="sibTrans" cxnId="{FE21C999-22C8-4351-879F-AE64072DEFD1}">
      <dgm:prSet/>
      <dgm:spPr/>
      <dgm:t>
        <a:bodyPr/>
        <a:lstStyle/>
        <a:p>
          <a:endParaRPr lang="de-DE"/>
        </a:p>
      </dgm:t>
    </dgm:pt>
    <dgm:pt modelId="{B79D1790-BFCA-4EC9-9A8C-510254DF271A}" type="parTrans" cxnId="{FE21C999-22C8-4351-879F-AE64072DEFD1}">
      <dgm:prSet/>
      <dgm:spPr/>
      <dgm:t>
        <a:bodyPr/>
        <a:lstStyle/>
        <a:p>
          <a:endParaRPr lang="de-DE"/>
        </a:p>
      </dgm:t>
    </dgm:pt>
    <dgm:pt modelId="{493BB032-C99C-4260-8E8F-D3CD45E92677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FFD3E9A0-30B4-47E0-8AF8-21A8285BB1D5}" type="sibTrans" cxnId="{9E1F694C-F2E5-4EAB-8E25-BB3D84C2332F}">
      <dgm:prSet/>
      <dgm:spPr/>
      <dgm:t>
        <a:bodyPr/>
        <a:lstStyle/>
        <a:p>
          <a:endParaRPr lang="de-DE"/>
        </a:p>
      </dgm:t>
    </dgm:pt>
    <dgm:pt modelId="{EA616D58-DC13-45C7-AF4C-45155CE5F410}" type="parTrans" cxnId="{9E1F694C-F2E5-4EAB-8E25-BB3D84C2332F}">
      <dgm:prSet/>
      <dgm:spPr/>
      <dgm:t>
        <a:bodyPr/>
        <a:lstStyle/>
        <a:p>
          <a:endParaRPr lang="de-DE"/>
        </a:p>
      </dgm:t>
    </dgm:pt>
    <dgm:pt modelId="{5D184C7A-496A-4239-B4EC-6A674E578B4A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D5135437-060C-4217-A591-F9CE4F9FC48D}" type="sibTrans" cxnId="{2BAFB812-EA97-4E12-B006-EC6F20C3EDC6}">
      <dgm:prSet/>
      <dgm:spPr/>
      <dgm:t>
        <a:bodyPr/>
        <a:lstStyle/>
        <a:p>
          <a:endParaRPr lang="de-DE"/>
        </a:p>
      </dgm:t>
    </dgm:pt>
    <dgm:pt modelId="{AA094CCA-457D-477C-B902-34E63B7A00FE}" type="parTrans" cxnId="{2BAFB812-EA97-4E12-B006-EC6F20C3EDC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FE13195B-4612-48F8-A9CF-28E7A7B01D57}" type="pres">
      <dgm:prSet presAssocID="{5D184C7A-496A-4239-B4EC-6A674E578B4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D7BB3EC-18BF-4005-BACE-C155BC4687A7}" type="pres">
      <dgm:prSet presAssocID="{D5135437-060C-4217-A591-F9CE4F9FC48D}" presName="parTxOnlySpace" presStyleCnt="0"/>
      <dgm:spPr/>
    </dgm:pt>
    <dgm:pt modelId="{800B805E-2368-435E-9C2D-83495514A1F5}" type="pres">
      <dgm:prSet presAssocID="{493BB032-C99C-4260-8E8F-D3CD45E9267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5385E7D-3681-4B40-869B-43AFB303BD31}" type="pres">
      <dgm:prSet presAssocID="{FFD3E9A0-30B4-47E0-8AF8-21A8285BB1D5}" presName="parTxOnlySpace" presStyleCnt="0"/>
      <dgm:spPr/>
    </dgm:pt>
    <dgm:pt modelId="{C9F4838F-AFD3-40C7-8AF7-BCD9B577A5E5}" type="pres">
      <dgm:prSet presAssocID="{8C496428-DFAA-4F0F-A9B5-95C297498A7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D90D75-D045-4395-B63A-BD138A16B8D7}" type="pres">
      <dgm:prSet presAssocID="{65A85DF2-8270-4616-88B6-7D7D03FE6BA7}" presName="parTxOnlySpace" presStyleCnt="0"/>
      <dgm:spPr/>
    </dgm:pt>
    <dgm:pt modelId="{F7DEAE06-C469-48B2-A56E-9540B9D1F49A}" type="pres">
      <dgm:prSet presAssocID="{76809965-8E62-4F76-B148-DA93AF126F03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E21C999-22C8-4351-879F-AE64072DEFD1}" srcId="{FA17DC03-3482-400A-8EB2-0C27CA8B9D7B}" destId="{8C496428-DFAA-4F0F-A9B5-95C297498A7D}" srcOrd="3" destOrd="0" parTransId="{B79D1790-BFCA-4EC9-9A8C-510254DF271A}" sibTransId="{65A85DF2-8270-4616-88B6-7D7D03FE6BA7}"/>
    <dgm:cxn modelId="{78F26545-66CD-43E3-9C1A-184AF84A0F7B}" type="presOf" srcId="{76809965-8E62-4F76-B148-DA93AF126F03}" destId="{F7DEAE06-C469-48B2-A56E-9540B9D1F49A}" srcOrd="0" destOrd="0" presId="urn:microsoft.com/office/officeart/2005/8/layout/chevron1"/>
    <dgm:cxn modelId="{2BAFB812-EA97-4E12-B006-EC6F20C3EDC6}" srcId="{FA17DC03-3482-400A-8EB2-0C27CA8B9D7B}" destId="{5D184C7A-496A-4239-B4EC-6A674E578B4A}" srcOrd="1" destOrd="0" parTransId="{AA094CCA-457D-477C-B902-34E63B7A00FE}" sibTransId="{D5135437-060C-4217-A591-F9CE4F9FC48D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E22B6A35-52E8-45F2-99C7-C11F063B47FF}" type="presOf" srcId="{493BB032-C99C-4260-8E8F-D3CD45E92677}" destId="{800B805E-2368-435E-9C2D-83495514A1F5}" srcOrd="0" destOrd="0" presId="urn:microsoft.com/office/officeart/2005/8/layout/chevron1"/>
    <dgm:cxn modelId="{9E1F694C-F2E5-4EAB-8E25-BB3D84C2332F}" srcId="{FA17DC03-3482-400A-8EB2-0C27CA8B9D7B}" destId="{493BB032-C99C-4260-8E8F-D3CD45E92677}" srcOrd="2" destOrd="0" parTransId="{EA616D58-DC13-45C7-AF4C-45155CE5F410}" sibTransId="{FFD3E9A0-30B4-47E0-8AF8-21A8285BB1D5}"/>
    <dgm:cxn modelId="{FD61130E-C32D-486E-BD32-752D61DD92A4}" srcId="{FA17DC03-3482-400A-8EB2-0C27CA8B9D7B}" destId="{76809965-8E62-4F76-B148-DA93AF126F03}" srcOrd="4" destOrd="0" parTransId="{FC3FB69A-2264-4629-84B2-65B535EE2A5E}" sibTransId="{50407075-3DE5-4A4D-9EAC-01EA195D8CA0}"/>
    <dgm:cxn modelId="{92CDAD9A-4352-4438-8990-55C64DE06FFB}" type="presOf" srcId="{8C496428-DFAA-4F0F-A9B5-95C297498A7D}" destId="{C9F4838F-AFD3-40C7-8AF7-BCD9B577A5E5}" srcOrd="0" destOrd="0" presId="urn:microsoft.com/office/officeart/2005/8/layout/chevron1"/>
    <dgm:cxn modelId="{F73ACF2A-1202-40AF-9B23-A210F594E107}" type="presOf" srcId="{5D184C7A-496A-4239-B4EC-6A674E578B4A}" destId="{FE13195B-4612-48F8-A9CF-28E7A7B01D57}" srcOrd="0" destOrd="0" presId="urn:microsoft.com/office/officeart/2005/8/layout/chevron1"/>
    <dgm:cxn modelId="{71C4009D-0F23-4395-AB47-C71967C04A84}" type="presOf" srcId="{FA17DC03-3482-400A-8EB2-0C27CA8B9D7B}" destId="{53DD86D8-F6B6-4120-A9C5-D8C9B3F2D4FB}" srcOrd="0" destOrd="0" presId="urn:microsoft.com/office/officeart/2005/8/layout/chevron1"/>
    <dgm:cxn modelId="{E912A48B-AFD6-4D2E-A664-3EEFE0DDC143}" type="presOf" srcId="{FE963BFE-6F6F-48C5-A904-4DCC9444DF38}" destId="{6B76C1A2-D625-4D46-A938-09DA3540F62A}" srcOrd="0" destOrd="0" presId="urn:microsoft.com/office/officeart/2005/8/layout/chevron1"/>
    <dgm:cxn modelId="{A4051B48-25AB-46EE-94E8-A8C898AF8D86}" type="presParOf" srcId="{53DD86D8-F6B6-4120-A9C5-D8C9B3F2D4FB}" destId="{6B76C1A2-D625-4D46-A938-09DA3540F62A}" srcOrd="0" destOrd="0" presId="urn:microsoft.com/office/officeart/2005/8/layout/chevron1"/>
    <dgm:cxn modelId="{F6818C0F-10D8-4EDF-ACD1-E2FA3304F99B}" type="presParOf" srcId="{53DD86D8-F6B6-4120-A9C5-D8C9B3F2D4FB}" destId="{260E2F2E-F789-4DE3-B9C6-663584510011}" srcOrd="1" destOrd="0" presId="urn:microsoft.com/office/officeart/2005/8/layout/chevron1"/>
    <dgm:cxn modelId="{9F724953-907E-4754-AD48-CCA67B84C863}" type="presParOf" srcId="{53DD86D8-F6B6-4120-A9C5-D8C9B3F2D4FB}" destId="{FE13195B-4612-48F8-A9CF-28E7A7B01D57}" srcOrd="2" destOrd="0" presId="urn:microsoft.com/office/officeart/2005/8/layout/chevron1"/>
    <dgm:cxn modelId="{9BFECB20-9700-4396-B9FB-CA5309C14173}" type="presParOf" srcId="{53DD86D8-F6B6-4120-A9C5-D8C9B3F2D4FB}" destId="{DD7BB3EC-18BF-4005-BACE-C155BC4687A7}" srcOrd="3" destOrd="0" presId="urn:microsoft.com/office/officeart/2005/8/layout/chevron1"/>
    <dgm:cxn modelId="{BC04FA5E-DE11-425C-A5B6-087EF04F8DC5}" type="presParOf" srcId="{53DD86D8-F6B6-4120-A9C5-D8C9B3F2D4FB}" destId="{800B805E-2368-435E-9C2D-83495514A1F5}" srcOrd="4" destOrd="0" presId="urn:microsoft.com/office/officeart/2005/8/layout/chevron1"/>
    <dgm:cxn modelId="{F9B979DC-3D9E-4614-A7C4-23CF76F4B4CC}" type="presParOf" srcId="{53DD86D8-F6B6-4120-A9C5-D8C9B3F2D4FB}" destId="{55385E7D-3681-4B40-869B-43AFB303BD31}" srcOrd="5" destOrd="0" presId="urn:microsoft.com/office/officeart/2005/8/layout/chevron1"/>
    <dgm:cxn modelId="{02420C1C-8AED-468C-81F9-7C7C70DAC913}" type="presParOf" srcId="{53DD86D8-F6B6-4120-A9C5-D8C9B3F2D4FB}" destId="{C9F4838F-AFD3-40C7-8AF7-BCD9B577A5E5}" srcOrd="6" destOrd="0" presId="urn:microsoft.com/office/officeart/2005/8/layout/chevron1"/>
    <dgm:cxn modelId="{65F25C8F-953F-4B44-A666-76D8761393EC}" type="presParOf" srcId="{53DD86D8-F6B6-4120-A9C5-D8C9B3F2D4FB}" destId="{0CD90D75-D045-4395-B63A-BD138A16B8D7}" srcOrd="7" destOrd="0" presId="urn:microsoft.com/office/officeart/2005/8/layout/chevron1"/>
    <dgm:cxn modelId="{267A64F6-4326-4164-8D26-8CE6A97E19F1}" type="presParOf" srcId="{53DD86D8-F6B6-4120-A9C5-D8C9B3F2D4FB}" destId="{F7DEAE06-C469-48B2-A56E-9540B9D1F49A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2-1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47B81913-A83E-4ED2-8FF8-4E2BB855928F}" type="presOf" srcId="{A283D026-87C4-4185-8C8A-288A5C8819C1}" destId="{35940403-DFCE-4E98-9E04-A1680AE6CAEC}" srcOrd="0" destOrd="0" presId="urn:microsoft.com/office/officeart/2005/8/layout/chevron1"/>
    <dgm:cxn modelId="{9DCF741A-C91A-4DE1-971E-E45957ACF6BA}" type="presOf" srcId="{FE963BFE-6F6F-48C5-A904-4DCC9444DF38}" destId="{6B76C1A2-D625-4D46-A938-09DA3540F62A}" srcOrd="0" destOrd="0" presId="urn:microsoft.com/office/officeart/2005/8/layout/chevron1"/>
    <dgm:cxn modelId="{8DD5D951-DB47-4A21-9CBC-8907D14D8D0D}" type="presOf" srcId="{1E41DFB4-6C50-4375-8825-6359FA7E2CA5}" destId="{6EA278E7-98C1-492D-9978-03046BB24B70}" srcOrd="0" destOrd="0" presId="urn:microsoft.com/office/officeart/2005/8/layout/chevron1"/>
    <dgm:cxn modelId="{8AB8318F-1DD3-4AE9-8284-16064BBBD397}" type="presOf" srcId="{FA17DC03-3482-400A-8EB2-0C27CA8B9D7B}" destId="{53DD86D8-F6B6-4120-A9C5-D8C9B3F2D4FB}" srcOrd="0" destOrd="0" presId="urn:microsoft.com/office/officeart/2005/8/layout/chevron1"/>
    <dgm:cxn modelId="{DE3F3269-65B8-4ABB-9B7F-072A841CA617}" type="presOf" srcId="{A0DEF842-0E4B-4EBB-A798-7BEA9B557F04}" destId="{FD318117-F41F-4DCB-AD89-DBCE64210D0F}" srcOrd="0" destOrd="0" presId="urn:microsoft.com/office/officeart/2005/8/layout/chevron1"/>
    <dgm:cxn modelId="{A36E4E70-5A09-4BB5-9446-4754AFB6A4C7}" type="presOf" srcId="{8B7A895E-A8FD-4196-89B4-53CB29982A35}" destId="{43F26A4B-AC0B-4AFF-AE39-96CA8093A854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3EDC277E-1E69-47AF-B165-99040F2B44F6}" type="presParOf" srcId="{53DD86D8-F6B6-4120-A9C5-D8C9B3F2D4FB}" destId="{6B76C1A2-D625-4D46-A938-09DA3540F62A}" srcOrd="0" destOrd="0" presId="urn:microsoft.com/office/officeart/2005/8/layout/chevron1"/>
    <dgm:cxn modelId="{4F360E8A-70C2-4979-800C-563D754F1643}" type="presParOf" srcId="{53DD86D8-F6B6-4120-A9C5-D8C9B3F2D4FB}" destId="{260E2F2E-F789-4DE3-B9C6-663584510011}" srcOrd="1" destOrd="0" presId="urn:microsoft.com/office/officeart/2005/8/layout/chevron1"/>
    <dgm:cxn modelId="{B875D817-D362-40E3-871A-FE4041E5ECC3}" type="presParOf" srcId="{53DD86D8-F6B6-4120-A9C5-D8C9B3F2D4FB}" destId="{6EA278E7-98C1-492D-9978-03046BB24B70}" srcOrd="2" destOrd="0" presId="urn:microsoft.com/office/officeart/2005/8/layout/chevron1"/>
    <dgm:cxn modelId="{3B33DDE0-9E6E-46AA-B6DE-22603E4CA906}" type="presParOf" srcId="{53DD86D8-F6B6-4120-A9C5-D8C9B3F2D4FB}" destId="{46F0B589-239D-453C-BD44-5A9F26CA67D4}" srcOrd="3" destOrd="0" presId="urn:microsoft.com/office/officeart/2005/8/layout/chevron1"/>
    <dgm:cxn modelId="{63656ED0-8FB5-4B69-AFDE-841BE627F136}" type="presParOf" srcId="{53DD86D8-F6B6-4120-A9C5-D8C9B3F2D4FB}" destId="{43F26A4B-AC0B-4AFF-AE39-96CA8093A854}" srcOrd="4" destOrd="0" presId="urn:microsoft.com/office/officeart/2005/8/layout/chevron1"/>
    <dgm:cxn modelId="{601F55A1-54AC-4A2E-B85B-5B692B1B5D99}" type="presParOf" srcId="{53DD86D8-F6B6-4120-A9C5-D8C9B3F2D4FB}" destId="{828A26EB-CFD0-41C3-9919-5943CC2D7B66}" srcOrd="5" destOrd="0" presId="urn:microsoft.com/office/officeart/2005/8/layout/chevron1"/>
    <dgm:cxn modelId="{CD066271-A812-4CB1-A7E0-05C947BA58C3}" type="presParOf" srcId="{53DD86D8-F6B6-4120-A9C5-D8C9B3F2D4FB}" destId="{FD318117-F41F-4DCB-AD89-DBCE64210D0F}" srcOrd="6" destOrd="0" presId="urn:microsoft.com/office/officeart/2005/8/layout/chevron1"/>
    <dgm:cxn modelId="{8E2F397E-6A92-4577-B2E2-1E0577F344A3}" type="presParOf" srcId="{53DD86D8-F6B6-4120-A9C5-D8C9B3F2D4FB}" destId="{BC49DD7B-D0AB-4A70-9431-F8E10AF1D5FC}" srcOrd="7" destOrd="0" presId="urn:microsoft.com/office/officeart/2005/8/layout/chevron1"/>
    <dgm:cxn modelId="{7C81B517-4C31-4921-908A-0F351C463B9C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3-1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F807298A-76B0-4030-BADC-57580DE198DC}" type="presOf" srcId="{A0DEF842-0E4B-4EBB-A798-7BEA9B557F04}" destId="{FD318117-F41F-4DCB-AD89-DBCE64210D0F}" srcOrd="0" destOrd="0" presId="urn:microsoft.com/office/officeart/2005/8/layout/chevron1"/>
    <dgm:cxn modelId="{78403A2D-95C3-41FC-A575-95D5D9C04F28}" type="presOf" srcId="{1E41DFB4-6C50-4375-8825-6359FA7E2CA5}" destId="{6EA278E7-98C1-492D-9978-03046BB24B70}" srcOrd="0" destOrd="0" presId="urn:microsoft.com/office/officeart/2005/8/layout/chevron1"/>
    <dgm:cxn modelId="{CBFB518B-DDB6-480B-B288-47D3E5B25028}" type="presOf" srcId="{FE963BFE-6F6F-48C5-A904-4DCC9444DF38}" destId="{6B76C1A2-D625-4D46-A938-09DA3540F62A}" srcOrd="0" destOrd="0" presId="urn:microsoft.com/office/officeart/2005/8/layout/chevron1"/>
    <dgm:cxn modelId="{76C9EEF9-29C7-475C-9633-873C0B1FD2F0}" type="presOf" srcId="{FA17DC03-3482-400A-8EB2-0C27CA8B9D7B}" destId="{53DD86D8-F6B6-4120-A9C5-D8C9B3F2D4FB}" srcOrd="0" destOrd="0" presId="urn:microsoft.com/office/officeart/2005/8/layout/chevron1"/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E293A0C5-38CB-4CAC-8828-DB2EE091F6F0}" type="presOf" srcId="{A283D026-87C4-4185-8C8A-288A5C8819C1}" destId="{35940403-DFCE-4E98-9E04-A1680AE6CAEC}" srcOrd="0" destOrd="0" presId="urn:microsoft.com/office/officeart/2005/8/layout/chevron1"/>
    <dgm:cxn modelId="{0EF42482-508B-41FE-B9D2-B63200B0A50E}" type="presOf" srcId="{8B7A895E-A8FD-4196-89B4-53CB29982A35}" destId="{43F26A4B-AC0B-4AFF-AE39-96CA8093A854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A038FC43-6578-41FF-B2A8-6A1C86D30438}" type="presParOf" srcId="{53DD86D8-F6B6-4120-A9C5-D8C9B3F2D4FB}" destId="{6B76C1A2-D625-4D46-A938-09DA3540F62A}" srcOrd="0" destOrd="0" presId="urn:microsoft.com/office/officeart/2005/8/layout/chevron1"/>
    <dgm:cxn modelId="{917D0403-8CBF-48CB-9334-4040526917D5}" type="presParOf" srcId="{53DD86D8-F6B6-4120-A9C5-D8C9B3F2D4FB}" destId="{260E2F2E-F789-4DE3-B9C6-663584510011}" srcOrd="1" destOrd="0" presId="urn:microsoft.com/office/officeart/2005/8/layout/chevron1"/>
    <dgm:cxn modelId="{915325CC-291E-4FA9-A03A-E5785F4A43D8}" type="presParOf" srcId="{53DD86D8-F6B6-4120-A9C5-D8C9B3F2D4FB}" destId="{6EA278E7-98C1-492D-9978-03046BB24B70}" srcOrd="2" destOrd="0" presId="urn:microsoft.com/office/officeart/2005/8/layout/chevron1"/>
    <dgm:cxn modelId="{42E18801-7AED-4EF7-BE71-C974D87B0B29}" type="presParOf" srcId="{53DD86D8-F6B6-4120-A9C5-D8C9B3F2D4FB}" destId="{46F0B589-239D-453C-BD44-5A9F26CA67D4}" srcOrd="3" destOrd="0" presId="urn:microsoft.com/office/officeart/2005/8/layout/chevron1"/>
    <dgm:cxn modelId="{88E26314-B7D1-4B75-8288-AC3919E8670A}" type="presParOf" srcId="{53DD86D8-F6B6-4120-A9C5-D8C9B3F2D4FB}" destId="{43F26A4B-AC0B-4AFF-AE39-96CA8093A854}" srcOrd="4" destOrd="0" presId="urn:microsoft.com/office/officeart/2005/8/layout/chevron1"/>
    <dgm:cxn modelId="{C16E1E97-0077-4039-9DE5-830BF433ABDB}" type="presParOf" srcId="{53DD86D8-F6B6-4120-A9C5-D8C9B3F2D4FB}" destId="{828A26EB-CFD0-41C3-9919-5943CC2D7B66}" srcOrd="5" destOrd="0" presId="urn:microsoft.com/office/officeart/2005/8/layout/chevron1"/>
    <dgm:cxn modelId="{F0685EDA-CF8E-4D4E-AADB-28A6CBC71860}" type="presParOf" srcId="{53DD86D8-F6B6-4120-A9C5-D8C9B3F2D4FB}" destId="{FD318117-F41F-4DCB-AD89-DBCE64210D0F}" srcOrd="6" destOrd="0" presId="urn:microsoft.com/office/officeart/2005/8/layout/chevron1"/>
    <dgm:cxn modelId="{7BBA0ED5-3E9A-415C-BCF6-16F764A3691C}" type="presParOf" srcId="{53DD86D8-F6B6-4120-A9C5-D8C9B3F2D4FB}" destId="{BC49DD7B-D0AB-4A70-9431-F8E10AF1D5FC}" srcOrd="7" destOrd="0" presId="urn:microsoft.com/office/officeart/2005/8/layout/chevron1"/>
    <dgm:cxn modelId="{C16BCA20-6867-43BD-A29D-FDE307F077BB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4_2" csCatId="accent4" phldr="1"/>
      <dgm:spPr/>
    </dgm:pt>
    <dgm:pt modelId="{FE963BFE-6F6F-48C5-A904-4DCC9444DF38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de-DE" sz="2000" dirty="0" smtClean="0"/>
            <a:t>Level 1-1</a:t>
          </a:r>
          <a:endParaRPr lang="de-DE" sz="20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de-DE" sz="2000" dirty="0" smtClean="0"/>
            <a:t>Level 1-3</a:t>
          </a:r>
          <a:endParaRPr lang="de-DE" sz="20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de-DE" sz="2000" smtClean="0"/>
            <a:t>Level 1-2</a:t>
          </a:r>
          <a:endParaRPr lang="de-DE" sz="20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2000" dirty="0" smtClean="0"/>
            <a:t>Level 1-4</a:t>
          </a:r>
          <a:endParaRPr lang="de-DE" sz="20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2000" dirty="0" smtClean="0"/>
            <a:t>Level 1-5</a:t>
          </a:r>
          <a:endParaRPr lang="de-DE" sz="20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BC5D5DF8-0A01-4D03-8465-6C46E9231649}" type="presOf" srcId="{1E41DFB4-6C50-4375-8825-6359FA7E2CA5}" destId="{6EA278E7-98C1-492D-9978-03046BB24B70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8FDFD43E-F437-4D9D-9B4B-B761D283AEFD}" type="presOf" srcId="{8B7A895E-A8FD-4196-89B4-53CB29982A35}" destId="{43F26A4B-AC0B-4AFF-AE39-96CA8093A854}" srcOrd="0" destOrd="0" presId="urn:microsoft.com/office/officeart/2005/8/layout/chevron1"/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04DDC979-6B43-4970-8C4F-FE08DE2C51DC}" type="presOf" srcId="{FE963BFE-6F6F-48C5-A904-4DCC9444DF38}" destId="{6B76C1A2-D625-4D46-A938-09DA3540F62A}" srcOrd="0" destOrd="0" presId="urn:microsoft.com/office/officeart/2005/8/layout/chevron1"/>
    <dgm:cxn modelId="{4525132E-3811-4979-A698-50770D44E91E}" type="presOf" srcId="{A0DEF842-0E4B-4EBB-A798-7BEA9B557F04}" destId="{FD318117-F41F-4DCB-AD89-DBCE64210D0F}" srcOrd="0" destOrd="0" presId="urn:microsoft.com/office/officeart/2005/8/layout/chevron1"/>
    <dgm:cxn modelId="{F9AF45B6-2653-4FCB-B3E1-D987DEF3E9BF}" type="presOf" srcId="{FA17DC03-3482-400A-8EB2-0C27CA8B9D7B}" destId="{53DD86D8-F6B6-4120-A9C5-D8C9B3F2D4FB}" srcOrd="0" destOrd="0" presId="urn:microsoft.com/office/officeart/2005/8/layout/chevron1"/>
    <dgm:cxn modelId="{C209A15C-2776-4D19-B988-75594D8767F8}" type="presOf" srcId="{A283D026-87C4-4185-8C8A-288A5C8819C1}" destId="{35940403-DFCE-4E98-9E04-A1680AE6CAEC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FFC0667-3F14-4CF7-B98F-D0C0232B7652}" type="presParOf" srcId="{53DD86D8-F6B6-4120-A9C5-D8C9B3F2D4FB}" destId="{6B76C1A2-D625-4D46-A938-09DA3540F62A}" srcOrd="0" destOrd="0" presId="urn:microsoft.com/office/officeart/2005/8/layout/chevron1"/>
    <dgm:cxn modelId="{66590C70-BB53-4A90-AE3B-3C02C10A040F}" type="presParOf" srcId="{53DD86D8-F6B6-4120-A9C5-D8C9B3F2D4FB}" destId="{260E2F2E-F789-4DE3-B9C6-663584510011}" srcOrd="1" destOrd="0" presId="urn:microsoft.com/office/officeart/2005/8/layout/chevron1"/>
    <dgm:cxn modelId="{48885E72-3833-441B-A6F8-A1994832534B}" type="presParOf" srcId="{53DD86D8-F6B6-4120-A9C5-D8C9B3F2D4FB}" destId="{6EA278E7-98C1-492D-9978-03046BB24B70}" srcOrd="2" destOrd="0" presId="urn:microsoft.com/office/officeart/2005/8/layout/chevron1"/>
    <dgm:cxn modelId="{BC1E69F2-2C44-4840-A18A-0B45E0526495}" type="presParOf" srcId="{53DD86D8-F6B6-4120-A9C5-D8C9B3F2D4FB}" destId="{46F0B589-239D-453C-BD44-5A9F26CA67D4}" srcOrd="3" destOrd="0" presId="urn:microsoft.com/office/officeart/2005/8/layout/chevron1"/>
    <dgm:cxn modelId="{F6CD80A7-E527-4319-A2E0-C59A77150643}" type="presParOf" srcId="{53DD86D8-F6B6-4120-A9C5-D8C9B3F2D4FB}" destId="{43F26A4B-AC0B-4AFF-AE39-96CA8093A854}" srcOrd="4" destOrd="0" presId="urn:microsoft.com/office/officeart/2005/8/layout/chevron1"/>
    <dgm:cxn modelId="{5424B6D5-DBDC-45F0-9705-42ED6BFDF62A}" type="presParOf" srcId="{53DD86D8-F6B6-4120-A9C5-D8C9B3F2D4FB}" destId="{828A26EB-CFD0-41C3-9919-5943CC2D7B66}" srcOrd="5" destOrd="0" presId="urn:microsoft.com/office/officeart/2005/8/layout/chevron1"/>
    <dgm:cxn modelId="{EEBE6F8C-C030-4D8A-88E0-BAE83CB1678D}" type="presParOf" srcId="{53DD86D8-F6B6-4120-A9C5-D8C9B3F2D4FB}" destId="{FD318117-F41F-4DCB-AD89-DBCE64210D0F}" srcOrd="6" destOrd="0" presId="urn:microsoft.com/office/officeart/2005/8/layout/chevron1"/>
    <dgm:cxn modelId="{F5DB9AB1-8EAC-48DA-9179-6CF8FB4AB36D}" type="presParOf" srcId="{53DD86D8-F6B6-4120-A9C5-D8C9B3F2D4FB}" destId="{BC49DD7B-D0AB-4A70-9431-F8E10AF1D5FC}" srcOrd="7" destOrd="0" presId="urn:microsoft.com/office/officeart/2005/8/layout/chevron1"/>
    <dgm:cxn modelId="{2D7919EA-6851-48C9-AE7F-9F0F05A5CC28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2_2" csCatId="accent2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2000" dirty="0" smtClean="0"/>
            <a:t>Level 1-1</a:t>
          </a:r>
          <a:endParaRPr lang="de-DE" sz="20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/>
      <dgm:t>
        <a:bodyPr/>
        <a:lstStyle/>
        <a:p>
          <a:r>
            <a:rPr lang="de-DE" sz="2000" dirty="0" smtClean="0"/>
            <a:t>Level 1-3</a:t>
          </a:r>
          <a:endParaRPr lang="de-DE" sz="20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/>
      <dgm:t>
        <a:bodyPr/>
        <a:lstStyle/>
        <a:p>
          <a:r>
            <a:rPr lang="de-DE" sz="2000" smtClean="0"/>
            <a:t>Level 1-2</a:t>
          </a:r>
          <a:endParaRPr lang="de-DE" sz="20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2000" dirty="0" smtClean="0"/>
            <a:t>Level 1-4</a:t>
          </a:r>
          <a:endParaRPr lang="de-DE" sz="20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2000" dirty="0" smtClean="0"/>
            <a:t>Level 1-5</a:t>
          </a:r>
          <a:endParaRPr lang="de-DE" sz="20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402D4D92-0E1F-4827-8567-2CB14E339F94}" type="presOf" srcId="{A0DEF842-0E4B-4EBB-A798-7BEA9B557F04}" destId="{FD318117-F41F-4DCB-AD89-DBCE64210D0F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388C299A-E84F-4E5C-9114-62984C6D84F3}" type="presOf" srcId="{1E41DFB4-6C50-4375-8825-6359FA7E2CA5}" destId="{6EA278E7-98C1-492D-9978-03046BB24B70}" srcOrd="0" destOrd="0" presId="urn:microsoft.com/office/officeart/2005/8/layout/chevron1"/>
    <dgm:cxn modelId="{1CB061C9-908C-41EE-AC9B-B42BF6A1FEB5}" type="presOf" srcId="{8B7A895E-A8FD-4196-89B4-53CB29982A35}" destId="{43F26A4B-AC0B-4AFF-AE39-96CA8093A854}" srcOrd="0" destOrd="0" presId="urn:microsoft.com/office/officeart/2005/8/layout/chevron1"/>
    <dgm:cxn modelId="{DCB0CE1A-EF0F-425B-85F2-DB4FE5DE10A0}" type="presOf" srcId="{FE963BFE-6F6F-48C5-A904-4DCC9444DF38}" destId="{6B76C1A2-D625-4D46-A938-09DA3540F62A}" srcOrd="0" destOrd="0" presId="urn:microsoft.com/office/officeart/2005/8/layout/chevron1"/>
    <dgm:cxn modelId="{D8C1FABB-EFC9-478B-9ADF-B0116E68A019}" type="presOf" srcId="{FA17DC03-3482-400A-8EB2-0C27CA8B9D7B}" destId="{53DD86D8-F6B6-4120-A9C5-D8C9B3F2D4FB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DE661A55-8BC1-465C-8EAC-B9CCC15BD911}" type="presOf" srcId="{A283D026-87C4-4185-8C8A-288A5C8819C1}" destId="{35940403-DFCE-4E98-9E04-A1680AE6CAEC}" srcOrd="0" destOrd="0" presId="urn:microsoft.com/office/officeart/2005/8/layout/chevron1"/>
    <dgm:cxn modelId="{F98EE314-928C-43AE-A51E-C397705BDE97}" type="presParOf" srcId="{53DD86D8-F6B6-4120-A9C5-D8C9B3F2D4FB}" destId="{6B76C1A2-D625-4D46-A938-09DA3540F62A}" srcOrd="0" destOrd="0" presId="urn:microsoft.com/office/officeart/2005/8/layout/chevron1"/>
    <dgm:cxn modelId="{ADC72014-8661-4B22-B2E3-5DD2D177B78E}" type="presParOf" srcId="{53DD86D8-F6B6-4120-A9C5-D8C9B3F2D4FB}" destId="{260E2F2E-F789-4DE3-B9C6-663584510011}" srcOrd="1" destOrd="0" presId="urn:microsoft.com/office/officeart/2005/8/layout/chevron1"/>
    <dgm:cxn modelId="{964876E8-672A-499D-9871-E7E5834A0620}" type="presParOf" srcId="{53DD86D8-F6B6-4120-A9C5-D8C9B3F2D4FB}" destId="{6EA278E7-98C1-492D-9978-03046BB24B70}" srcOrd="2" destOrd="0" presId="urn:microsoft.com/office/officeart/2005/8/layout/chevron1"/>
    <dgm:cxn modelId="{4B1F6C78-300C-4E67-8C78-39807DF16DE5}" type="presParOf" srcId="{53DD86D8-F6B6-4120-A9C5-D8C9B3F2D4FB}" destId="{46F0B589-239D-453C-BD44-5A9F26CA67D4}" srcOrd="3" destOrd="0" presId="urn:microsoft.com/office/officeart/2005/8/layout/chevron1"/>
    <dgm:cxn modelId="{F20D2309-7D29-4388-9FF4-9F04B0900744}" type="presParOf" srcId="{53DD86D8-F6B6-4120-A9C5-D8C9B3F2D4FB}" destId="{43F26A4B-AC0B-4AFF-AE39-96CA8093A854}" srcOrd="4" destOrd="0" presId="urn:microsoft.com/office/officeart/2005/8/layout/chevron1"/>
    <dgm:cxn modelId="{DA4AB466-651F-4DAE-B297-7971294258B5}" type="presParOf" srcId="{53DD86D8-F6B6-4120-A9C5-D8C9B3F2D4FB}" destId="{828A26EB-CFD0-41C3-9919-5943CC2D7B66}" srcOrd="5" destOrd="0" presId="urn:microsoft.com/office/officeart/2005/8/layout/chevron1"/>
    <dgm:cxn modelId="{98D7D921-ABCC-494E-9EDE-DA3FBBCCD397}" type="presParOf" srcId="{53DD86D8-F6B6-4120-A9C5-D8C9B3F2D4FB}" destId="{FD318117-F41F-4DCB-AD89-DBCE64210D0F}" srcOrd="6" destOrd="0" presId="urn:microsoft.com/office/officeart/2005/8/layout/chevron1"/>
    <dgm:cxn modelId="{98D17CBD-AA16-4B44-937E-1C9D8544CE5F}" type="presParOf" srcId="{53DD86D8-F6B6-4120-A9C5-D8C9B3F2D4FB}" destId="{BC49DD7B-D0AB-4A70-9431-F8E10AF1D5FC}" srcOrd="7" destOrd="0" presId="urn:microsoft.com/office/officeart/2005/8/layout/chevron1"/>
    <dgm:cxn modelId="{30911229-00A0-48B6-BE22-F757DB972BF4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3_2" csCatId="accent3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1600" dirty="0" smtClean="0"/>
            <a:t>Level 1-1</a:t>
          </a:r>
          <a:endParaRPr lang="de-DE" sz="16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/>
      <dgm:t>
        <a:bodyPr/>
        <a:lstStyle/>
        <a:p>
          <a:r>
            <a:rPr lang="de-DE" sz="1600" dirty="0" smtClean="0"/>
            <a:t>Level 1-3</a:t>
          </a:r>
          <a:endParaRPr lang="de-DE" sz="16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/>
      <dgm:t>
        <a:bodyPr/>
        <a:lstStyle/>
        <a:p>
          <a:r>
            <a:rPr lang="de-DE" sz="1600" smtClean="0"/>
            <a:t>Level 1-2</a:t>
          </a:r>
          <a:endParaRPr lang="de-DE" sz="16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1600" dirty="0" smtClean="0"/>
            <a:t>Level 1-4</a:t>
          </a:r>
          <a:endParaRPr lang="de-DE" sz="16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1600" dirty="0" smtClean="0"/>
            <a:t>Level 1-5</a:t>
          </a:r>
          <a:endParaRPr lang="de-DE" sz="16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AE6912CE-F71C-4AFE-952A-4ABFED1A306A}" type="presOf" srcId="{A0DEF842-0E4B-4EBB-A798-7BEA9B557F04}" destId="{FD318117-F41F-4DCB-AD89-DBCE64210D0F}" srcOrd="0" destOrd="0" presId="urn:microsoft.com/office/officeart/2005/8/layout/chevron1"/>
    <dgm:cxn modelId="{06EDBC34-190E-4142-A608-A17066EBF7F4}" type="presOf" srcId="{FA17DC03-3482-400A-8EB2-0C27CA8B9D7B}" destId="{53DD86D8-F6B6-4120-A9C5-D8C9B3F2D4FB}" srcOrd="0" destOrd="0" presId="urn:microsoft.com/office/officeart/2005/8/layout/chevron1"/>
    <dgm:cxn modelId="{DDDAAB64-22A0-416E-B0B7-25488CC8145E}" type="presOf" srcId="{1E41DFB4-6C50-4375-8825-6359FA7E2CA5}" destId="{6EA278E7-98C1-492D-9978-03046BB24B70}" srcOrd="0" destOrd="0" presId="urn:microsoft.com/office/officeart/2005/8/layout/chevron1"/>
    <dgm:cxn modelId="{06550258-8DEB-4A52-BFDA-26158C91B8AA}" type="presOf" srcId="{A283D026-87C4-4185-8C8A-288A5C8819C1}" destId="{35940403-DFCE-4E98-9E04-A1680AE6CAEC}" srcOrd="0" destOrd="0" presId="urn:microsoft.com/office/officeart/2005/8/layout/chevron1"/>
    <dgm:cxn modelId="{A92F0200-A1D2-4BF5-8C9A-5EF92405F391}" type="presOf" srcId="{FE963BFE-6F6F-48C5-A904-4DCC9444DF38}" destId="{6B76C1A2-D625-4D46-A938-09DA3540F62A}" srcOrd="0" destOrd="0" presId="urn:microsoft.com/office/officeart/2005/8/layout/chevron1"/>
    <dgm:cxn modelId="{2A31A650-BBF1-4598-A4D9-3AF505B574F3}" type="presOf" srcId="{8B7A895E-A8FD-4196-89B4-53CB29982A35}" destId="{43F26A4B-AC0B-4AFF-AE39-96CA8093A854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417B34F6-62AA-4D96-8985-49956CA2EF26}" type="presParOf" srcId="{53DD86D8-F6B6-4120-A9C5-D8C9B3F2D4FB}" destId="{6B76C1A2-D625-4D46-A938-09DA3540F62A}" srcOrd="0" destOrd="0" presId="urn:microsoft.com/office/officeart/2005/8/layout/chevron1"/>
    <dgm:cxn modelId="{B8520114-059E-465C-A6BB-C3D022FEA571}" type="presParOf" srcId="{53DD86D8-F6B6-4120-A9C5-D8C9B3F2D4FB}" destId="{260E2F2E-F789-4DE3-B9C6-663584510011}" srcOrd="1" destOrd="0" presId="urn:microsoft.com/office/officeart/2005/8/layout/chevron1"/>
    <dgm:cxn modelId="{4EB57924-9514-42A8-BA98-8EC4550965F1}" type="presParOf" srcId="{53DD86D8-F6B6-4120-A9C5-D8C9B3F2D4FB}" destId="{6EA278E7-98C1-492D-9978-03046BB24B70}" srcOrd="2" destOrd="0" presId="urn:microsoft.com/office/officeart/2005/8/layout/chevron1"/>
    <dgm:cxn modelId="{B03E95D9-3B95-4920-A44C-E4E79945B38F}" type="presParOf" srcId="{53DD86D8-F6B6-4120-A9C5-D8C9B3F2D4FB}" destId="{46F0B589-239D-453C-BD44-5A9F26CA67D4}" srcOrd="3" destOrd="0" presId="urn:microsoft.com/office/officeart/2005/8/layout/chevron1"/>
    <dgm:cxn modelId="{031C6A74-BCDD-47BF-98AB-E25679709EDE}" type="presParOf" srcId="{53DD86D8-F6B6-4120-A9C5-D8C9B3F2D4FB}" destId="{43F26A4B-AC0B-4AFF-AE39-96CA8093A854}" srcOrd="4" destOrd="0" presId="urn:microsoft.com/office/officeart/2005/8/layout/chevron1"/>
    <dgm:cxn modelId="{495077CF-560E-4D0A-89CD-837FFD8DCE50}" type="presParOf" srcId="{53DD86D8-F6B6-4120-A9C5-D8C9B3F2D4FB}" destId="{828A26EB-CFD0-41C3-9919-5943CC2D7B66}" srcOrd="5" destOrd="0" presId="urn:microsoft.com/office/officeart/2005/8/layout/chevron1"/>
    <dgm:cxn modelId="{155AFE84-7EB5-49EF-A690-1D5C0B003C77}" type="presParOf" srcId="{53DD86D8-F6B6-4120-A9C5-D8C9B3F2D4FB}" destId="{FD318117-F41F-4DCB-AD89-DBCE64210D0F}" srcOrd="6" destOrd="0" presId="urn:microsoft.com/office/officeart/2005/8/layout/chevron1"/>
    <dgm:cxn modelId="{6D402295-5442-44B7-B72A-0178F8EFF587}" type="presParOf" srcId="{53DD86D8-F6B6-4120-A9C5-D8C9B3F2D4FB}" destId="{BC49DD7B-D0AB-4A70-9431-F8E10AF1D5FC}" srcOrd="7" destOrd="0" presId="urn:microsoft.com/office/officeart/2005/8/layout/chevron1"/>
    <dgm:cxn modelId="{6B3473DA-64BF-4194-9A24-D39D1FEB9CDF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2_2" csCatId="accent2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1600" dirty="0" smtClean="0"/>
            <a:t>Level 1-1</a:t>
          </a:r>
          <a:endParaRPr lang="de-DE" sz="16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/>
      <dgm:t>
        <a:bodyPr/>
        <a:lstStyle/>
        <a:p>
          <a:r>
            <a:rPr lang="de-DE" sz="1600" dirty="0" smtClean="0"/>
            <a:t>Level 1-3</a:t>
          </a:r>
          <a:endParaRPr lang="de-DE" sz="16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/>
      <dgm:t>
        <a:bodyPr/>
        <a:lstStyle/>
        <a:p>
          <a:r>
            <a:rPr lang="de-DE" sz="1600" smtClean="0"/>
            <a:t>Level 1-2</a:t>
          </a:r>
          <a:endParaRPr lang="de-DE" sz="16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1600" dirty="0" smtClean="0"/>
            <a:t>Level 1-4</a:t>
          </a:r>
          <a:endParaRPr lang="de-DE" sz="16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1600" dirty="0" smtClean="0"/>
            <a:t>Level 1-5</a:t>
          </a:r>
          <a:endParaRPr lang="de-DE" sz="16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E4C12C17-820D-4DD0-B52E-82DE8B73B638}" type="presOf" srcId="{FE963BFE-6F6F-48C5-A904-4DCC9444DF38}" destId="{6B76C1A2-D625-4D46-A938-09DA3540F62A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868E7E47-CC77-4641-B305-0570576233A2}" type="presOf" srcId="{8B7A895E-A8FD-4196-89B4-53CB29982A35}" destId="{43F26A4B-AC0B-4AFF-AE39-96CA8093A854}" srcOrd="0" destOrd="0" presId="urn:microsoft.com/office/officeart/2005/8/layout/chevron1"/>
    <dgm:cxn modelId="{3126946F-3DA2-4FB2-860B-E2ECE1F8B2D6}" type="presOf" srcId="{1E41DFB4-6C50-4375-8825-6359FA7E2CA5}" destId="{6EA278E7-98C1-492D-9978-03046BB24B70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C58F8903-A421-46FE-8128-3DD01A05AA55}" type="presOf" srcId="{FA17DC03-3482-400A-8EB2-0C27CA8B9D7B}" destId="{53DD86D8-F6B6-4120-A9C5-D8C9B3F2D4FB}" srcOrd="0" destOrd="0" presId="urn:microsoft.com/office/officeart/2005/8/layout/chevron1"/>
    <dgm:cxn modelId="{4267DE7B-9A2D-49A5-97FE-7AFAFF1D139C}" type="presOf" srcId="{A283D026-87C4-4185-8C8A-288A5C8819C1}" destId="{35940403-DFCE-4E98-9E04-A1680AE6CAEC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C058A029-6EC7-4028-A7EB-D6B53BE169C7}" type="presOf" srcId="{A0DEF842-0E4B-4EBB-A798-7BEA9B557F04}" destId="{FD318117-F41F-4DCB-AD89-DBCE64210D0F}" srcOrd="0" destOrd="0" presId="urn:microsoft.com/office/officeart/2005/8/layout/chevron1"/>
    <dgm:cxn modelId="{02CDE939-3612-45BC-824C-FCFDB2F8191F}" type="presParOf" srcId="{53DD86D8-F6B6-4120-A9C5-D8C9B3F2D4FB}" destId="{6B76C1A2-D625-4D46-A938-09DA3540F62A}" srcOrd="0" destOrd="0" presId="urn:microsoft.com/office/officeart/2005/8/layout/chevron1"/>
    <dgm:cxn modelId="{234C1D5F-E43A-4090-8113-6E82E1C6A3D4}" type="presParOf" srcId="{53DD86D8-F6B6-4120-A9C5-D8C9B3F2D4FB}" destId="{260E2F2E-F789-4DE3-B9C6-663584510011}" srcOrd="1" destOrd="0" presId="urn:microsoft.com/office/officeart/2005/8/layout/chevron1"/>
    <dgm:cxn modelId="{2CE27DCB-9CB4-41BF-ABB7-E88700FFB7B2}" type="presParOf" srcId="{53DD86D8-F6B6-4120-A9C5-D8C9B3F2D4FB}" destId="{6EA278E7-98C1-492D-9978-03046BB24B70}" srcOrd="2" destOrd="0" presId="urn:microsoft.com/office/officeart/2005/8/layout/chevron1"/>
    <dgm:cxn modelId="{78167F07-6319-4BA4-B19B-C5F577B3F8A4}" type="presParOf" srcId="{53DD86D8-F6B6-4120-A9C5-D8C9B3F2D4FB}" destId="{46F0B589-239D-453C-BD44-5A9F26CA67D4}" srcOrd="3" destOrd="0" presId="urn:microsoft.com/office/officeart/2005/8/layout/chevron1"/>
    <dgm:cxn modelId="{004BA20D-D484-430D-B1BC-9DCE952E32D4}" type="presParOf" srcId="{53DD86D8-F6B6-4120-A9C5-D8C9B3F2D4FB}" destId="{43F26A4B-AC0B-4AFF-AE39-96CA8093A854}" srcOrd="4" destOrd="0" presId="urn:microsoft.com/office/officeart/2005/8/layout/chevron1"/>
    <dgm:cxn modelId="{EAB1159E-3725-40B0-B5C7-6FB0D0CF043F}" type="presParOf" srcId="{53DD86D8-F6B6-4120-A9C5-D8C9B3F2D4FB}" destId="{828A26EB-CFD0-41C3-9919-5943CC2D7B66}" srcOrd="5" destOrd="0" presId="urn:microsoft.com/office/officeart/2005/8/layout/chevron1"/>
    <dgm:cxn modelId="{CF6CF03A-6FA5-4086-9BFC-15354892AF0E}" type="presParOf" srcId="{53DD86D8-F6B6-4120-A9C5-D8C9B3F2D4FB}" destId="{FD318117-F41F-4DCB-AD89-DBCE64210D0F}" srcOrd="6" destOrd="0" presId="urn:microsoft.com/office/officeart/2005/8/layout/chevron1"/>
    <dgm:cxn modelId="{BE4C3C5E-6236-426F-B459-2A760DFDED73}" type="presParOf" srcId="{53DD86D8-F6B6-4120-A9C5-D8C9B3F2D4FB}" destId="{BC49DD7B-D0AB-4A70-9431-F8E10AF1D5FC}" srcOrd="7" destOrd="0" presId="urn:microsoft.com/office/officeart/2005/8/layout/chevron1"/>
    <dgm:cxn modelId="{EF424763-0CD1-41D4-87EE-9BFD3DA49143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2_2" csCatId="accent2" phldr="1"/>
      <dgm:spPr/>
    </dgm:pt>
    <dgm:pt modelId="{FE963BFE-6F6F-48C5-A904-4DCC9444DF38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de-DE" sz="1600" dirty="0" smtClean="0"/>
            <a:t>Level 1-1</a:t>
          </a:r>
          <a:endParaRPr lang="de-DE" sz="16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de-DE" sz="1600" dirty="0" smtClean="0"/>
            <a:t>Level 1-3</a:t>
          </a:r>
          <a:endParaRPr lang="de-DE" sz="16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de-DE" sz="1600" smtClean="0"/>
            <a:t>Level 1-2</a:t>
          </a:r>
          <a:endParaRPr lang="de-DE" sz="16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sz="1600" dirty="0" smtClean="0"/>
            <a:t>Level 1-4</a:t>
          </a:r>
          <a:endParaRPr lang="de-DE" sz="16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sz="1600" dirty="0" smtClean="0"/>
            <a:t>Level 1-5</a:t>
          </a:r>
          <a:endParaRPr lang="de-DE" sz="16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0C522E08-391C-4DA1-848E-9AEA85B1C0AF}" type="presOf" srcId="{A283D026-87C4-4185-8C8A-288A5C8819C1}" destId="{35940403-DFCE-4E98-9E04-A1680AE6CAEC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A699DE27-D14C-48ED-855D-9839A4D91400}" type="presOf" srcId="{FA17DC03-3482-400A-8EB2-0C27CA8B9D7B}" destId="{53DD86D8-F6B6-4120-A9C5-D8C9B3F2D4FB}" srcOrd="0" destOrd="0" presId="urn:microsoft.com/office/officeart/2005/8/layout/chevron1"/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9D17C462-3393-498E-B8F9-8267BEC6E7FB}" type="presOf" srcId="{FE963BFE-6F6F-48C5-A904-4DCC9444DF38}" destId="{6B76C1A2-D625-4D46-A938-09DA3540F62A}" srcOrd="0" destOrd="0" presId="urn:microsoft.com/office/officeart/2005/8/layout/chevron1"/>
    <dgm:cxn modelId="{613BE9B5-C4B3-4D4D-927A-16A0B85E4A8F}" type="presOf" srcId="{1E41DFB4-6C50-4375-8825-6359FA7E2CA5}" destId="{6EA278E7-98C1-492D-9978-03046BB24B70}" srcOrd="0" destOrd="0" presId="urn:microsoft.com/office/officeart/2005/8/layout/chevron1"/>
    <dgm:cxn modelId="{EF11299D-760B-4E81-A8BB-573312BB3AD5}" type="presOf" srcId="{A0DEF842-0E4B-4EBB-A798-7BEA9B557F04}" destId="{FD318117-F41F-4DCB-AD89-DBCE64210D0F}" srcOrd="0" destOrd="0" presId="urn:microsoft.com/office/officeart/2005/8/layout/chevron1"/>
    <dgm:cxn modelId="{EA17FE0C-E699-40CD-9784-177A856FC6A9}" type="presOf" srcId="{8B7A895E-A8FD-4196-89B4-53CB29982A35}" destId="{43F26A4B-AC0B-4AFF-AE39-96CA8093A854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40F50E08-315C-4876-A10B-E744E27D2566}" type="presParOf" srcId="{53DD86D8-F6B6-4120-A9C5-D8C9B3F2D4FB}" destId="{6B76C1A2-D625-4D46-A938-09DA3540F62A}" srcOrd="0" destOrd="0" presId="urn:microsoft.com/office/officeart/2005/8/layout/chevron1"/>
    <dgm:cxn modelId="{574B5959-4F54-48E4-AB03-2C84DA709953}" type="presParOf" srcId="{53DD86D8-F6B6-4120-A9C5-D8C9B3F2D4FB}" destId="{260E2F2E-F789-4DE3-B9C6-663584510011}" srcOrd="1" destOrd="0" presId="urn:microsoft.com/office/officeart/2005/8/layout/chevron1"/>
    <dgm:cxn modelId="{E67F375F-FF06-4A09-8011-4ED910C869F6}" type="presParOf" srcId="{53DD86D8-F6B6-4120-A9C5-D8C9B3F2D4FB}" destId="{6EA278E7-98C1-492D-9978-03046BB24B70}" srcOrd="2" destOrd="0" presId="urn:microsoft.com/office/officeart/2005/8/layout/chevron1"/>
    <dgm:cxn modelId="{620330E8-DFFB-44BE-AF89-1CD1DA1B6BB4}" type="presParOf" srcId="{53DD86D8-F6B6-4120-A9C5-D8C9B3F2D4FB}" destId="{46F0B589-239D-453C-BD44-5A9F26CA67D4}" srcOrd="3" destOrd="0" presId="urn:microsoft.com/office/officeart/2005/8/layout/chevron1"/>
    <dgm:cxn modelId="{059AC935-B87C-442B-BC35-4B39E78C7A0A}" type="presParOf" srcId="{53DD86D8-F6B6-4120-A9C5-D8C9B3F2D4FB}" destId="{43F26A4B-AC0B-4AFF-AE39-96CA8093A854}" srcOrd="4" destOrd="0" presId="urn:microsoft.com/office/officeart/2005/8/layout/chevron1"/>
    <dgm:cxn modelId="{0A28BC59-BB2E-4230-A271-E68F384E87B9}" type="presParOf" srcId="{53DD86D8-F6B6-4120-A9C5-D8C9B3F2D4FB}" destId="{828A26EB-CFD0-41C3-9919-5943CC2D7B66}" srcOrd="5" destOrd="0" presId="urn:microsoft.com/office/officeart/2005/8/layout/chevron1"/>
    <dgm:cxn modelId="{02C631FB-AA71-41E0-B031-3CEFE4863EF4}" type="presParOf" srcId="{53DD86D8-F6B6-4120-A9C5-D8C9B3F2D4FB}" destId="{FD318117-F41F-4DCB-AD89-DBCE64210D0F}" srcOrd="6" destOrd="0" presId="urn:microsoft.com/office/officeart/2005/8/layout/chevron1"/>
    <dgm:cxn modelId="{3A7355E9-D6A5-4437-A219-035C39DE6641}" type="presParOf" srcId="{53DD86D8-F6B6-4120-A9C5-D8C9B3F2D4FB}" destId="{BC49DD7B-D0AB-4A70-9431-F8E10AF1D5FC}" srcOrd="7" destOrd="0" presId="urn:microsoft.com/office/officeart/2005/8/layout/chevron1"/>
    <dgm:cxn modelId="{0BA424B0-B181-4968-9B35-04AF4D050AC2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831" y="0"/>
          <a:ext cx="1630415" cy="5040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1-1</a:t>
          </a:r>
          <a:endParaRPr lang="de-DE" sz="2000" kern="1200" dirty="0"/>
        </a:p>
      </dsp:txBody>
      <dsp:txXfrm>
        <a:off x="253831" y="0"/>
        <a:ext cx="1126415" cy="504000"/>
      </dsp:txXfrm>
    </dsp:sp>
    <dsp:sp modelId="{6EA278E7-98C1-492D-9978-03046BB24B70}">
      <dsp:nvSpPr>
        <dsp:cNvPr id="0" name=""/>
        <dsp:cNvSpPr/>
      </dsp:nvSpPr>
      <dsp:spPr>
        <a:xfrm>
          <a:off x="1469206" y="0"/>
          <a:ext cx="1630415" cy="5040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smtClean="0"/>
            <a:t>Level 1-2</a:t>
          </a:r>
          <a:endParaRPr lang="de-DE" sz="2000" kern="1200" dirty="0"/>
        </a:p>
      </dsp:txBody>
      <dsp:txXfrm>
        <a:off x="1721206" y="0"/>
        <a:ext cx="1126415" cy="504000"/>
      </dsp:txXfrm>
    </dsp:sp>
    <dsp:sp modelId="{43F26A4B-AC0B-4AFF-AE39-96CA8093A854}">
      <dsp:nvSpPr>
        <dsp:cNvPr id="0" name=""/>
        <dsp:cNvSpPr/>
      </dsp:nvSpPr>
      <dsp:spPr>
        <a:xfrm>
          <a:off x="2936580" y="0"/>
          <a:ext cx="1630415" cy="5040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1-3</a:t>
          </a:r>
          <a:endParaRPr lang="de-DE" sz="2000" kern="1200" dirty="0"/>
        </a:p>
      </dsp:txBody>
      <dsp:txXfrm>
        <a:off x="3188580" y="0"/>
        <a:ext cx="1126415" cy="504000"/>
      </dsp:txXfrm>
    </dsp:sp>
    <dsp:sp modelId="{FD318117-F41F-4DCB-AD89-DBCE64210D0F}">
      <dsp:nvSpPr>
        <dsp:cNvPr id="0" name=""/>
        <dsp:cNvSpPr/>
      </dsp:nvSpPr>
      <dsp:spPr>
        <a:xfrm>
          <a:off x="4403954" y="0"/>
          <a:ext cx="1630415" cy="5040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1-4</a:t>
          </a:r>
          <a:endParaRPr lang="de-DE" sz="2000" kern="1200" dirty="0"/>
        </a:p>
      </dsp:txBody>
      <dsp:txXfrm>
        <a:off x="4655954" y="0"/>
        <a:ext cx="1126415" cy="504000"/>
      </dsp:txXfrm>
    </dsp:sp>
    <dsp:sp modelId="{35940403-DFCE-4E98-9E04-A1680AE6CAEC}">
      <dsp:nvSpPr>
        <dsp:cNvPr id="0" name=""/>
        <dsp:cNvSpPr/>
      </dsp:nvSpPr>
      <dsp:spPr>
        <a:xfrm>
          <a:off x="5871329" y="0"/>
          <a:ext cx="1630415" cy="5040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1-5</a:t>
          </a:r>
          <a:endParaRPr lang="de-DE" sz="2000" kern="1200" dirty="0"/>
        </a:p>
      </dsp:txBody>
      <dsp:txXfrm>
        <a:off x="6123329" y="0"/>
        <a:ext cx="1126415" cy="504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831" y="0"/>
          <a:ext cx="1630415" cy="504000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1-1</a:t>
          </a:r>
          <a:endParaRPr lang="de-DE" sz="2000" kern="1200" dirty="0"/>
        </a:p>
      </dsp:txBody>
      <dsp:txXfrm>
        <a:off x="253831" y="0"/>
        <a:ext cx="1126415" cy="504000"/>
      </dsp:txXfrm>
    </dsp:sp>
    <dsp:sp modelId="{6EA278E7-98C1-492D-9978-03046BB24B70}">
      <dsp:nvSpPr>
        <dsp:cNvPr id="0" name=""/>
        <dsp:cNvSpPr/>
      </dsp:nvSpPr>
      <dsp:spPr>
        <a:xfrm>
          <a:off x="1469206" y="0"/>
          <a:ext cx="1630415" cy="504000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smtClean="0"/>
            <a:t>Level 1-2</a:t>
          </a:r>
          <a:endParaRPr lang="de-DE" sz="2000" kern="1200" dirty="0"/>
        </a:p>
      </dsp:txBody>
      <dsp:txXfrm>
        <a:off x="1721206" y="0"/>
        <a:ext cx="1126415" cy="504000"/>
      </dsp:txXfrm>
    </dsp:sp>
    <dsp:sp modelId="{43F26A4B-AC0B-4AFF-AE39-96CA8093A854}">
      <dsp:nvSpPr>
        <dsp:cNvPr id="0" name=""/>
        <dsp:cNvSpPr/>
      </dsp:nvSpPr>
      <dsp:spPr>
        <a:xfrm>
          <a:off x="2936580" y="0"/>
          <a:ext cx="1630415" cy="504000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1-3</a:t>
          </a:r>
          <a:endParaRPr lang="de-DE" sz="2000" kern="1200" dirty="0"/>
        </a:p>
      </dsp:txBody>
      <dsp:txXfrm>
        <a:off x="3188580" y="0"/>
        <a:ext cx="1126415" cy="504000"/>
      </dsp:txXfrm>
    </dsp:sp>
    <dsp:sp modelId="{FD318117-F41F-4DCB-AD89-DBCE64210D0F}">
      <dsp:nvSpPr>
        <dsp:cNvPr id="0" name=""/>
        <dsp:cNvSpPr/>
      </dsp:nvSpPr>
      <dsp:spPr>
        <a:xfrm>
          <a:off x="4403954" y="0"/>
          <a:ext cx="1630415" cy="504000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1-4</a:t>
          </a:r>
          <a:endParaRPr lang="de-DE" sz="2000" kern="1200" dirty="0"/>
        </a:p>
      </dsp:txBody>
      <dsp:txXfrm>
        <a:off x="4655954" y="0"/>
        <a:ext cx="1126415" cy="504000"/>
      </dsp:txXfrm>
    </dsp:sp>
    <dsp:sp modelId="{35940403-DFCE-4E98-9E04-A1680AE6CAEC}">
      <dsp:nvSpPr>
        <dsp:cNvPr id="0" name=""/>
        <dsp:cNvSpPr/>
      </dsp:nvSpPr>
      <dsp:spPr>
        <a:xfrm>
          <a:off x="5871329" y="0"/>
          <a:ext cx="1630415" cy="504000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1-5</a:t>
          </a:r>
          <a:endParaRPr lang="de-DE" sz="2000" kern="1200" dirty="0"/>
        </a:p>
      </dsp:txBody>
      <dsp:txXfrm>
        <a:off x="6123329" y="0"/>
        <a:ext cx="1126415" cy="50400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rgbClr val="52258F"/>
            </a:gs>
            <a:gs pos="50000">
              <a:srgbClr val="692FB7"/>
            </a:gs>
            <a:gs pos="100000">
              <a:srgbClr val="52258F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rgbClr val="52258F"/>
            </a:gs>
            <a:gs pos="50000">
              <a:srgbClr val="692FB7"/>
            </a:gs>
            <a:gs pos="100000">
              <a:srgbClr val="52258F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rgbClr val="52258F"/>
            </a:gs>
            <a:gs pos="50000">
              <a:srgbClr val="692FB7"/>
            </a:gs>
            <a:gs pos="100000">
              <a:srgbClr val="52258F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rgbClr val="52258F"/>
            </a:gs>
            <a:gs pos="50000">
              <a:srgbClr val="692FB7"/>
            </a:gs>
            <a:gs pos="100000">
              <a:srgbClr val="52258F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rgbClr val="52258F"/>
            </a:gs>
            <a:gs pos="50000">
              <a:srgbClr val="692FB7"/>
            </a:gs>
            <a:gs pos="100000">
              <a:srgbClr val="52258F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rgbClr val="52258F"/>
            </a:gs>
            <a:gs pos="50000">
              <a:srgbClr val="692FB7"/>
            </a:gs>
            <a:gs pos="100000">
              <a:srgbClr val="52258F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2-1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0" y="0"/>
          <a:ext cx="1630415" cy="504000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1-1</a:t>
          </a:r>
          <a:endParaRPr lang="de-DE" sz="2000" kern="1200" dirty="0"/>
        </a:p>
      </dsp:txBody>
      <dsp:txXfrm>
        <a:off x="252000" y="0"/>
        <a:ext cx="1126415" cy="504000"/>
      </dsp:txXfrm>
    </dsp:sp>
    <dsp:sp modelId="{6EA278E7-98C1-492D-9978-03046BB24B70}">
      <dsp:nvSpPr>
        <dsp:cNvPr id="0" name=""/>
        <dsp:cNvSpPr/>
      </dsp:nvSpPr>
      <dsp:spPr>
        <a:xfrm>
          <a:off x="1469206" y="0"/>
          <a:ext cx="1630415" cy="504000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smtClean="0"/>
            <a:t>Level 1-2</a:t>
          </a:r>
          <a:endParaRPr lang="de-DE" sz="2000" kern="1200" dirty="0"/>
        </a:p>
      </dsp:txBody>
      <dsp:txXfrm>
        <a:off x="1721206" y="0"/>
        <a:ext cx="1126415" cy="504000"/>
      </dsp:txXfrm>
    </dsp:sp>
    <dsp:sp modelId="{43F26A4B-AC0B-4AFF-AE39-96CA8093A854}">
      <dsp:nvSpPr>
        <dsp:cNvPr id="0" name=""/>
        <dsp:cNvSpPr/>
      </dsp:nvSpPr>
      <dsp:spPr>
        <a:xfrm>
          <a:off x="2936580" y="0"/>
          <a:ext cx="1630415" cy="5040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1-3</a:t>
          </a:r>
          <a:endParaRPr lang="de-DE" sz="2000" kern="1200" dirty="0"/>
        </a:p>
      </dsp:txBody>
      <dsp:txXfrm>
        <a:off x="3188580" y="0"/>
        <a:ext cx="1126415" cy="504000"/>
      </dsp:txXfrm>
    </dsp:sp>
    <dsp:sp modelId="{FD318117-F41F-4DCB-AD89-DBCE64210D0F}">
      <dsp:nvSpPr>
        <dsp:cNvPr id="0" name=""/>
        <dsp:cNvSpPr/>
      </dsp:nvSpPr>
      <dsp:spPr>
        <a:xfrm>
          <a:off x="4403954" y="0"/>
          <a:ext cx="1630415" cy="5040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1-4</a:t>
          </a:r>
          <a:endParaRPr lang="de-DE" sz="2000" kern="1200" dirty="0"/>
        </a:p>
      </dsp:txBody>
      <dsp:txXfrm>
        <a:off x="4655954" y="0"/>
        <a:ext cx="1126415" cy="504000"/>
      </dsp:txXfrm>
    </dsp:sp>
    <dsp:sp modelId="{35940403-DFCE-4E98-9E04-A1680AE6CAEC}">
      <dsp:nvSpPr>
        <dsp:cNvPr id="0" name=""/>
        <dsp:cNvSpPr/>
      </dsp:nvSpPr>
      <dsp:spPr>
        <a:xfrm>
          <a:off x="5871329" y="0"/>
          <a:ext cx="1630415" cy="5040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1-5</a:t>
          </a:r>
          <a:endParaRPr lang="de-DE" sz="2000" kern="1200" dirty="0"/>
        </a:p>
      </dsp:txBody>
      <dsp:txXfrm>
        <a:off x="6123329" y="0"/>
        <a:ext cx="1126415" cy="504000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rgbClr val="52258F"/>
            </a:gs>
            <a:gs pos="50000">
              <a:srgbClr val="692FB7"/>
            </a:gs>
            <a:gs pos="100000">
              <a:srgbClr val="52258F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3-1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FE13195B-4612-48F8-A9CF-28E7A7B01D57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800B805E-2368-435E-9C2D-83495514A1F5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Level 1-1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C9F4838F-AFD3-40C7-8AF7-BCD9B577A5E5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Level 1-1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F7DEAE06-C469-48B2-A56E-9540B9D1F49A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Level 1-1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2-1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3-1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7535CB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 dirty="0"/>
        </a:p>
      </dsp:txBody>
      <dsp:txXfrm>
        <a:off x="188133" y="0"/>
        <a:ext cx="743554" cy="373755"/>
      </dsp:txXfrm>
    </dsp:sp>
    <dsp:sp modelId="{FE13195B-4612-48F8-A9CF-28E7A7B01D57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75000">
              <a:srgbClr val="5C299F"/>
            </a:gs>
            <a:gs pos="51500">
              <a:srgbClr val="8249CF"/>
            </a:gs>
            <a:gs pos="25000">
              <a:srgbClr val="5C299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 dirty="0"/>
        </a:p>
      </dsp:txBody>
      <dsp:txXfrm>
        <a:off x="1193712" y="0"/>
        <a:ext cx="743554" cy="373755"/>
      </dsp:txXfrm>
    </dsp:sp>
    <dsp:sp modelId="{E093861E-4372-4BC6-A0A7-5B579A239D9B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75000">
              <a:srgbClr val="4F2389"/>
            </a:gs>
            <a:gs pos="51500">
              <a:srgbClr val="7A3CCC"/>
            </a:gs>
            <a:gs pos="25000">
              <a:srgbClr val="4F2389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200" kern="1200" dirty="0"/>
        </a:p>
      </dsp:txBody>
      <dsp:txXfrm>
        <a:off x="2199291" y="0"/>
        <a:ext cx="743554" cy="373755"/>
      </dsp:txXfrm>
    </dsp:sp>
    <dsp:sp modelId="{800B805E-2368-435E-9C2D-83495514A1F5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 dirty="0"/>
        </a:p>
      </dsp:txBody>
      <dsp:txXfrm>
        <a:off x="3204869" y="0"/>
        <a:ext cx="743554" cy="373755"/>
      </dsp:txXfrm>
    </dsp:sp>
    <dsp:sp modelId="{F7DEAE06-C469-48B2-A56E-9540B9D1F49A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rgbClr val="51248C"/>
            </a:gs>
            <a:gs pos="50000">
              <a:srgbClr val="B491E3"/>
            </a:gs>
            <a:gs pos="100000">
              <a:srgbClr val="47207A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 dirty="0"/>
        </a:p>
      </dsp:txBody>
      <dsp:txXfrm>
        <a:off x="188133" y="0"/>
        <a:ext cx="743554" cy="373755"/>
      </dsp:txXfrm>
    </dsp:sp>
    <dsp:sp modelId="{B02D56E7-89D1-4621-9107-687F5D235C27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rgbClr val="51248C"/>
            </a:gs>
            <a:gs pos="50000">
              <a:srgbClr val="925FD7"/>
            </a:gs>
            <a:gs pos="100000">
              <a:srgbClr val="47207A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200" kern="1200" dirty="0"/>
        </a:p>
      </dsp:txBody>
      <dsp:txXfrm>
        <a:off x="1193712" y="0"/>
        <a:ext cx="743554" cy="373755"/>
      </dsp:txXfrm>
    </dsp:sp>
    <dsp:sp modelId="{E475F863-F578-4AD3-AA41-EC6525EDA753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rgbClr val="51248C"/>
            </a:gs>
            <a:gs pos="50000">
              <a:srgbClr val="B491E3"/>
            </a:gs>
            <a:gs pos="100000">
              <a:srgbClr val="47207A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3-1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Level 1-1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FE13195B-4612-48F8-A9CF-28E7A7B01D57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800B805E-2368-435E-9C2D-83495514A1F5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C9F4838F-AFD3-40C7-8AF7-BCD9B577A5E5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F7DEAE06-C469-48B2-A56E-9540B9D1F49A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2-1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3-1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831" y="0"/>
          <a:ext cx="1630415" cy="504000"/>
        </a:xfrm>
        <a:prstGeom prst="chevron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1-1</a:t>
          </a:r>
          <a:endParaRPr lang="de-DE" sz="2000" kern="1200" dirty="0"/>
        </a:p>
      </dsp:txBody>
      <dsp:txXfrm>
        <a:off x="253831" y="0"/>
        <a:ext cx="1126415" cy="504000"/>
      </dsp:txXfrm>
    </dsp:sp>
    <dsp:sp modelId="{6EA278E7-98C1-492D-9978-03046BB24B70}">
      <dsp:nvSpPr>
        <dsp:cNvPr id="0" name=""/>
        <dsp:cNvSpPr/>
      </dsp:nvSpPr>
      <dsp:spPr>
        <a:xfrm>
          <a:off x="1469206" y="0"/>
          <a:ext cx="1630415" cy="504000"/>
        </a:xfrm>
        <a:prstGeom prst="chevron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smtClean="0"/>
            <a:t>Level 1-2</a:t>
          </a:r>
          <a:endParaRPr lang="de-DE" sz="2000" kern="1200" dirty="0"/>
        </a:p>
      </dsp:txBody>
      <dsp:txXfrm>
        <a:off x="1721206" y="0"/>
        <a:ext cx="1126415" cy="504000"/>
      </dsp:txXfrm>
    </dsp:sp>
    <dsp:sp modelId="{43F26A4B-AC0B-4AFF-AE39-96CA8093A854}">
      <dsp:nvSpPr>
        <dsp:cNvPr id="0" name=""/>
        <dsp:cNvSpPr/>
      </dsp:nvSpPr>
      <dsp:spPr>
        <a:xfrm>
          <a:off x="2936580" y="0"/>
          <a:ext cx="1630415" cy="504000"/>
        </a:xfrm>
        <a:prstGeom prst="chevron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1-3</a:t>
          </a:r>
          <a:endParaRPr lang="de-DE" sz="2000" kern="1200" dirty="0"/>
        </a:p>
      </dsp:txBody>
      <dsp:txXfrm>
        <a:off x="3188580" y="0"/>
        <a:ext cx="1126415" cy="504000"/>
      </dsp:txXfrm>
    </dsp:sp>
    <dsp:sp modelId="{FD318117-F41F-4DCB-AD89-DBCE64210D0F}">
      <dsp:nvSpPr>
        <dsp:cNvPr id="0" name=""/>
        <dsp:cNvSpPr/>
      </dsp:nvSpPr>
      <dsp:spPr>
        <a:xfrm>
          <a:off x="4403954" y="0"/>
          <a:ext cx="1630415" cy="504000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1-4</a:t>
          </a:r>
          <a:endParaRPr lang="de-DE" sz="2000" kern="1200" dirty="0"/>
        </a:p>
      </dsp:txBody>
      <dsp:txXfrm>
        <a:off x="4655954" y="0"/>
        <a:ext cx="1126415" cy="504000"/>
      </dsp:txXfrm>
    </dsp:sp>
    <dsp:sp modelId="{35940403-DFCE-4E98-9E04-A1680AE6CAEC}">
      <dsp:nvSpPr>
        <dsp:cNvPr id="0" name=""/>
        <dsp:cNvSpPr/>
      </dsp:nvSpPr>
      <dsp:spPr>
        <a:xfrm>
          <a:off x="5871329" y="0"/>
          <a:ext cx="1630415" cy="504000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1-5</a:t>
          </a:r>
          <a:endParaRPr lang="de-DE" sz="2000" kern="1200" dirty="0"/>
        </a:p>
      </dsp:txBody>
      <dsp:txXfrm>
        <a:off x="6123329" y="0"/>
        <a:ext cx="1126415" cy="504000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38254D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Level 1-1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FE13195B-4612-48F8-A9CF-28E7A7B01D57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800B805E-2368-435E-9C2D-83495514A1F5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C9F4838F-AFD3-40C7-8AF7-BCD9B577A5E5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F7DEAE06-C469-48B2-A56E-9540B9D1F49A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2-1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3-1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831" y="0"/>
          <a:ext cx="1630415" cy="50400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1-1</a:t>
          </a:r>
          <a:endParaRPr lang="de-DE" sz="2000" kern="1200" dirty="0"/>
        </a:p>
      </dsp:txBody>
      <dsp:txXfrm>
        <a:off x="253831" y="0"/>
        <a:ext cx="1126415" cy="504000"/>
      </dsp:txXfrm>
    </dsp:sp>
    <dsp:sp modelId="{6EA278E7-98C1-492D-9978-03046BB24B70}">
      <dsp:nvSpPr>
        <dsp:cNvPr id="0" name=""/>
        <dsp:cNvSpPr/>
      </dsp:nvSpPr>
      <dsp:spPr>
        <a:xfrm>
          <a:off x="1469206" y="0"/>
          <a:ext cx="1630415" cy="50400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smtClean="0"/>
            <a:t>Level 1-2</a:t>
          </a:r>
          <a:endParaRPr lang="de-DE" sz="2000" kern="1200" dirty="0"/>
        </a:p>
      </dsp:txBody>
      <dsp:txXfrm>
        <a:off x="1721206" y="0"/>
        <a:ext cx="1126415" cy="504000"/>
      </dsp:txXfrm>
    </dsp:sp>
    <dsp:sp modelId="{43F26A4B-AC0B-4AFF-AE39-96CA8093A854}">
      <dsp:nvSpPr>
        <dsp:cNvPr id="0" name=""/>
        <dsp:cNvSpPr/>
      </dsp:nvSpPr>
      <dsp:spPr>
        <a:xfrm>
          <a:off x="2936580" y="0"/>
          <a:ext cx="1630415" cy="50400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1-3</a:t>
          </a:r>
          <a:endParaRPr lang="de-DE" sz="2000" kern="1200" dirty="0"/>
        </a:p>
      </dsp:txBody>
      <dsp:txXfrm>
        <a:off x="3188580" y="0"/>
        <a:ext cx="1126415" cy="504000"/>
      </dsp:txXfrm>
    </dsp:sp>
    <dsp:sp modelId="{FD318117-F41F-4DCB-AD89-DBCE64210D0F}">
      <dsp:nvSpPr>
        <dsp:cNvPr id="0" name=""/>
        <dsp:cNvSpPr/>
      </dsp:nvSpPr>
      <dsp:spPr>
        <a:xfrm>
          <a:off x="4403954" y="0"/>
          <a:ext cx="1630415" cy="504000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1-4</a:t>
          </a:r>
          <a:endParaRPr lang="de-DE" sz="2000" kern="1200" dirty="0"/>
        </a:p>
      </dsp:txBody>
      <dsp:txXfrm>
        <a:off x="4655954" y="0"/>
        <a:ext cx="1126415" cy="504000"/>
      </dsp:txXfrm>
    </dsp:sp>
    <dsp:sp modelId="{35940403-DFCE-4E98-9E04-A1680AE6CAEC}">
      <dsp:nvSpPr>
        <dsp:cNvPr id="0" name=""/>
        <dsp:cNvSpPr/>
      </dsp:nvSpPr>
      <dsp:spPr>
        <a:xfrm>
          <a:off x="5871329" y="0"/>
          <a:ext cx="1630415" cy="504000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1-5</a:t>
          </a:r>
          <a:endParaRPr lang="de-DE" sz="2000" kern="1200" dirty="0"/>
        </a:p>
      </dsp:txBody>
      <dsp:txXfrm>
        <a:off x="6123329" y="0"/>
        <a:ext cx="1126415" cy="504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831" y="0"/>
          <a:ext cx="1630415" cy="504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1-1</a:t>
          </a:r>
          <a:endParaRPr lang="de-DE" sz="2000" kern="1200" dirty="0"/>
        </a:p>
      </dsp:txBody>
      <dsp:txXfrm>
        <a:off x="253831" y="0"/>
        <a:ext cx="1126415" cy="504000"/>
      </dsp:txXfrm>
    </dsp:sp>
    <dsp:sp modelId="{6EA278E7-98C1-492D-9978-03046BB24B70}">
      <dsp:nvSpPr>
        <dsp:cNvPr id="0" name=""/>
        <dsp:cNvSpPr/>
      </dsp:nvSpPr>
      <dsp:spPr>
        <a:xfrm>
          <a:off x="1469206" y="0"/>
          <a:ext cx="1630415" cy="504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smtClean="0"/>
            <a:t>Level 1-2</a:t>
          </a:r>
          <a:endParaRPr lang="de-DE" sz="2000" kern="1200" dirty="0"/>
        </a:p>
      </dsp:txBody>
      <dsp:txXfrm>
        <a:off x="1721206" y="0"/>
        <a:ext cx="1126415" cy="504000"/>
      </dsp:txXfrm>
    </dsp:sp>
    <dsp:sp modelId="{43F26A4B-AC0B-4AFF-AE39-96CA8093A854}">
      <dsp:nvSpPr>
        <dsp:cNvPr id="0" name=""/>
        <dsp:cNvSpPr/>
      </dsp:nvSpPr>
      <dsp:spPr>
        <a:xfrm>
          <a:off x="2936580" y="0"/>
          <a:ext cx="1630415" cy="504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1-3</a:t>
          </a:r>
          <a:endParaRPr lang="de-DE" sz="2000" kern="1200" dirty="0"/>
        </a:p>
      </dsp:txBody>
      <dsp:txXfrm>
        <a:off x="3188580" y="0"/>
        <a:ext cx="1126415" cy="504000"/>
      </dsp:txXfrm>
    </dsp:sp>
    <dsp:sp modelId="{FD318117-F41F-4DCB-AD89-DBCE64210D0F}">
      <dsp:nvSpPr>
        <dsp:cNvPr id="0" name=""/>
        <dsp:cNvSpPr/>
      </dsp:nvSpPr>
      <dsp:spPr>
        <a:xfrm>
          <a:off x="4403954" y="0"/>
          <a:ext cx="1630415" cy="504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1-4</a:t>
          </a:r>
          <a:endParaRPr lang="de-DE" sz="2000" kern="1200" dirty="0"/>
        </a:p>
      </dsp:txBody>
      <dsp:txXfrm>
        <a:off x="4655954" y="0"/>
        <a:ext cx="1126415" cy="504000"/>
      </dsp:txXfrm>
    </dsp:sp>
    <dsp:sp modelId="{35940403-DFCE-4E98-9E04-A1680AE6CAEC}">
      <dsp:nvSpPr>
        <dsp:cNvPr id="0" name=""/>
        <dsp:cNvSpPr/>
      </dsp:nvSpPr>
      <dsp:spPr>
        <a:xfrm>
          <a:off x="5871329" y="0"/>
          <a:ext cx="1630415" cy="504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1-5</a:t>
          </a:r>
          <a:endParaRPr lang="de-DE" sz="2000" kern="1200" dirty="0"/>
        </a:p>
      </dsp:txBody>
      <dsp:txXfrm>
        <a:off x="6123329" y="0"/>
        <a:ext cx="1126415" cy="504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EDD5-2EBA-4DBF-9792-7F1D924A629F}" type="datetimeFigureOut">
              <a:rPr lang="de-DE" smtClean="0"/>
              <a:t>11.02.2023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E72A-E39D-4D05-B664-52E163632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05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EDD5-2EBA-4DBF-9792-7F1D924A629F}" type="datetimeFigureOut">
              <a:rPr lang="de-DE" smtClean="0"/>
              <a:t>11.02.2023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E72A-E39D-4D05-B664-52E163632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75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EDD5-2EBA-4DBF-9792-7F1D924A629F}" type="datetimeFigureOut">
              <a:rPr lang="de-DE" smtClean="0"/>
              <a:t>11.02.2023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E72A-E39D-4D05-B664-52E163632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91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EDD5-2EBA-4DBF-9792-7F1D924A629F}" type="datetimeFigureOut">
              <a:rPr lang="de-DE" smtClean="0"/>
              <a:t>11.02.2023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E72A-E39D-4D05-B664-52E163632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48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EDD5-2EBA-4DBF-9792-7F1D924A629F}" type="datetimeFigureOut">
              <a:rPr lang="de-DE" smtClean="0"/>
              <a:t>11.02.2023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E72A-E39D-4D05-B664-52E163632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16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EDD5-2EBA-4DBF-9792-7F1D924A629F}" type="datetimeFigureOut">
              <a:rPr lang="de-DE" smtClean="0"/>
              <a:t>11.02.2023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E72A-E39D-4D05-B664-52E163632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17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EDD5-2EBA-4DBF-9792-7F1D924A629F}" type="datetimeFigureOut">
              <a:rPr lang="de-DE" smtClean="0"/>
              <a:t>11.02.2023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E72A-E39D-4D05-B664-52E163632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59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EDD5-2EBA-4DBF-9792-7F1D924A629F}" type="datetimeFigureOut">
              <a:rPr lang="de-DE" smtClean="0"/>
              <a:t>11.02.2023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E72A-E39D-4D05-B664-52E163632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82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EDD5-2EBA-4DBF-9792-7F1D924A629F}" type="datetimeFigureOut">
              <a:rPr lang="de-DE" smtClean="0"/>
              <a:t>11.02.2023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E72A-E39D-4D05-B664-52E163632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61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EDD5-2EBA-4DBF-9792-7F1D924A629F}" type="datetimeFigureOut">
              <a:rPr lang="de-DE" smtClean="0"/>
              <a:t>11.02.2023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E72A-E39D-4D05-B664-52E163632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28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EDD5-2EBA-4DBF-9792-7F1D924A629F}" type="datetimeFigureOut">
              <a:rPr lang="de-DE" smtClean="0"/>
              <a:t>11.02.2023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E72A-E39D-4D05-B664-52E163632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48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1EDD5-2EBA-4DBF-9792-7F1D924A629F}" type="datetimeFigureOut">
              <a:rPr lang="de-DE" smtClean="0"/>
              <a:t>11.02.2023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4E72A-E39D-4D05-B664-52E163632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03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2.xml"/><Relationship Id="rId13" Type="http://schemas.openxmlformats.org/officeDocument/2006/relationships/diagramData" Target="../diagrams/data33.xml"/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12" Type="http://schemas.microsoft.com/office/2007/relationships/diagramDrawing" Target="../diagrams/drawing32.xml"/><Relationship Id="rId17" Type="http://schemas.microsoft.com/office/2007/relationships/diagramDrawing" Target="../diagrams/drawing33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1.xml"/><Relationship Id="rId11" Type="http://schemas.openxmlformats.org/officeDocument/2006/relationships/diagramColors" Target="../diagrams/colors32.xml"/><Relationship Id="rId5" Type="http://schemas.openxmlformats.org/officeDocument/2006/relationships/diagramQuickStyle" Target="../diagrams/quickStyle31.xml"/><Relationship Id="rId15" Type="http://schemas.openxmlformats.org/officeDocument/2006/relationships/diagramQuickStyle" Target="../diagrams/quickStyle33.xml"/><Relationship Id="rId10" Type="http://schemas.openxmlformats.org/officeDocument/2006/relationships/diagramQuickStyle" Target="../diagrams/quickStyle32.xml"/><Relationship Id="rId4" Type="http://schemas.openxmlformats.org/officeDocument/2006/relationships/diagramLayout" Target="../diagrams/layout31.xml"/><Relationship Id="rId9" Type="http://schemas.openxmlformats.org/officeDocument/2006/relationships/diagramLayout" Target="../diagrams/layout32.xml"/><Relationship Id="rId14" Type="http://schemas.openxmlformats.org/officeDocument/2006/relationships/diagramLayout" Target="../diagrams/layout3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5.xml"/><Relationship Id="rId13" Type="http://schemas.openxmlformats.org/officeDocument/2006/relationships/diagramData" Target="../diagrams/data36.xml"/><Relationship Id="rId3" Type="http://schemas.openxmlformats.org/officeDocument/2006/relationships/diagramData" Target="../diagrams/data34.xml"/><Relationship Id="rId7" Type="http://schemas.microsoft.com/office/2007/relationships/diagramDrawing" Target="../diagrams/drawing34.xml"/><Relationship Id="rId12" Type="http://schemas.microsoft.com/office/2007/relationships/diagramDrawing" Target="../diagrams/drawing35.xml"/><Relationship Id="rId17" Type="http://schemas.microsoft.com/office/2007/relationships/diagramDrawing" Target="../diagrams/drawing36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4.xml"/><Relationship Id="rId11" Type="http://schemas.openxmlformats.org/officeDocument/2006/relationships/diagramColors" Target="../diagrams/colors35.xml"/><Relationship Id="rId5" Type="http://schemas.openxmlformats.org/officeDocument/2006/relationships/diagramQuickStyle" Target="../diagrams/quickStyle34.xml"/><Relationship Id="rId15" Type="http://schemas.openxmlformats.org/officeDocument/2006/relationships/diagramQuickStyle" Target="../diagrams/quickStyle36.xml"/><Relationship Id="rId10" Type="http://schemas.openxmlformats.org/officeDocument/2006/relationships/diagramQuickStyle" Target="../diagrams/quickStyle35.xml"/><Relationship Id="rId4" Type="http://schemas.openxmlformats.org/officeDocument/2006/relationships/diagramLayout" Target="../diagrams/layout34.xml"/><Relationship Id="rId9" Type="http://schemas.openxmlformats.org/officeDocument/2006/relationships/diagramLayout" Target="../diagrams/layout35.xml"/><Relationship Id="rId14" Type="http://schemas.openxmlformats.org/officeDocument/2006/relationships/diagramLayout" Target="../diagrams/layout3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8.xml"/><Relationship Id="rId13" Type="http://schemas.openxmlformats.org/officeDocument/2006/relationships/diagramData" Target="../diagrams/data39.xml"/><Relationship Id="rId3" Type="http://schemas.openxmlformats.org/officeDocument/2006/relationships/diagramData" Target="../diagrams/data37.xml"/><Relationship Id="rId7" Type="http://schemas.microsoft.com/office/2007/relationships/diagramDrawing" Target="../diagrams/drawing37.xml"/><Relationship Id="rId12" Type="http://schemas.microsoft.com/office/2007/relationships/diagramDrawing" Target="../diagrams/drawing38.xml"/><Relationship Id="rId17" Type="http://schemas.microsoft.com/office/2007/relationships/diagramDrawing" Target="../diagrams/drawing39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3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7.xml"/><Relationship Id="rId11" Type="http://schemas.openxmlformats.org/officeDocument/2006/relationships/diagramColors" Target="../diagrams/colors38.xml"/><Relationship Id="rId5" Type="http://schemas.openxmlformats.org/officeDocument/2006/relationships/diagramQuickStyle" Target="../diagrams/quickStyle37.xml"/><Relationship Id="rId15" Type="http://schemas.openxmlformats.org/officeDocument/2006/relationships/diagramQuickStyle" Target="../diagrams/quickStyle39.xml"/><Relationship Id="rId10" Type="http://schemas.openxmlformats.org/officeDocument/2006/relationships/diagramQuickStyle" Target="../diagrams/quickStyle38.xml"/><Relationship Id="rId4" Type="http://schemas.openxmlformats.org/officeDocument/2006/relationships/diagramLayout" Target="../diagrams/layout37.xml"/><Relationship Id="rId9" Type="http://schemas.openxmlformats.org/officeDocument/2006/relationships/diagramLayout" Target="../diagrams/layout38.xml"/><Relationship Id="rId14" Type="http://schemas.openxmlformats.org/officeDocument/2006/relationships/diagramLayout" Target="../diagrams/layout3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1.xml"/><Relationship Id="rId13" Type="http://schemas.openxmlformats.org/officeDocument/2006/relationships/diagramData" Target="../diagrams/data42.xml"/><Relationship Id="rId3" Type="http://schemas.openxmlformats.org/officeDocument/2006/relationships/diagramData" Target="../diagrams/data40.xml"/><Relationship Id="rId7" Type="http://schemas.microsoft.com/office/2007/relationships/diagramDrawing" Target="../diagrams/drawing40.xml"/><Relationship Id="rId12" Type="http://schemas.microsoft.com/office/2007/relationships/diagramDrawing" Target="../diagrams/drawing41.xml"/><Relationship Id="rId17" Type="http://schemas.microsoft.com/office/2007/relationships/diagramDrawing" Target="../diagrams/drawing42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4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0.xml"/><Relationship Id="rId11" Type="http://schemas.openxmlformats.org/officeDocument/2006/relationships/diagramColors" Target="../diagrams/colors41.xml"/><Relationship Id="rId5" Type="http://schemas.openxmlformats.org/officeDocument/2006/relationships/diagramQuickStyle" Target="../diagrams/quickStyle40.xml"/><Relationship Id="rId15" Type="http://schemas.openxmlformats.org/officeDocument/2006/relationships/diagramQuickStyle" Target="../diagrams/quickStyle42.xml"/><Relationship Id="rId10" Type="http://schemas.openxmlformats.org/officeDocument/2006/relationships/diagramQuickStyle" Target="../diagrams/quickStyle41.xml"/><Relationship Id="rId4" Type="http://schemas.openxmlformats.org/officeDocument/2006/relationships/diagramLayout" Target="../diagrams/layout40.xml"/><Relationship Id="rId9" Type="http://schemas.openxmlformats.org/officeDocument/2006/relationships/diagramLayout" Target="../diagrams/layout41.xml"/><Relationship Id="rId14" Type="http://schemas.openxmlformats.org/officeDocument/2006/relationships/diagramLayout" Target="../diagrams/layout4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diagramData" Target="../diagrams/data9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17" Type="http://schemas.microsoft.com/office/2007/relationships/diagramDrawing" Target="../diagrams/drawing9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Relationship Id="rId14" Type="http://schemas.openxmlformats.org/officeDocument/2006/relationships/diagramLayout" Target="../diagrams/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18" Type="http://schemas.openxmlformats.org/officeDocument/2006/relationships/image" Target="../media/image2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12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19" Type="http://schemas.microsoft.com/office/2007/relationships/hdphoto" Target="../media/hdphoto1.wdp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13" Type="http://schemas.openxmlformats.org/officeDocument/2006/relationships/diagramData" Target="../diagrams/data15.xml"/><Relationship Id="rId18" Type="http://schemas.openxmlformats.org/officeDocument/2006/relationships/image" Target="../media/image4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17" Type="http://schemas.microsoft.com/office/2007/relationships/diagramDrawing" Target="../diagrams/drawing15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4.xml"/><Relationship Id="rId19" Type="http://schemas.microsoft.com/office/2007/relationships/hdphoto" Target="../media/hdphoto2.wdp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Relationship Id="rId14" Type="http://schemas.openxmlformats.org/officeDocument/2006/relationships/diagramLayout" Target="../diagrams/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13" Type="http://schemas.openxmlformats.org/officeDocument/2006/relationships/diagramData" Target="../diagrams/data18.xml"/><Relationship Id="rId18" Type="http://schemas.openxmlformats.org/officeDocument/2006/relationships/image" Target="../media/image4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microsoft.com/office/2007/relationships/diagramDrawing" Target="../diagrams/drawing17.xml"/><Relationship Id="rId17" Type="http://schemas.microsoft.com/office/2007/relationships/diagramDrawing" Target="../diagrams/drawing18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11" Type="http://schemas.openxmlformats.org/officeDocument/2006/relationships/diagramColors" Target="../diagrams/colors17.xml"/><Relationship Id="rId5" Type="http://schemas.openxmlformats.org/officeDocument/2006/relationships/diagramQuickStyle" Target="../diagrams/quickStyle16.xml"/><Relationship Id="rId15" Type="http://schemas.openxmlformats.org/officeDocument/2006/relationships/diagramQuickStyle" Target="../diagrams/quickStyle18.xml"/><Relationship Id="rId10" Type="http://schemas.openxmlformats.org/officeDocument/2006/relationships/diagramQuickStyle" Target="../diagrams/quickStyle17.xml"/><Relationship Id="rId19" Type="http://schemas.microsoft.com/office/2007/relationships/hdphoto" Target="../media/hdphoto2.wdp"/><Relationship Id="rId4" Type="http://schemas.openxmlformats.org/officeDocument/2006/relationships/diagramLayout" Target="../diagrams/layout16.xml"/><Relationship Id="rId9" Type="http://schemas.openxmlformats.org/officeDocument/2006/relationships/diagramLayout" Target="../diagrams/layout17.xml"/><Relationship Id="rId14" Type="http://schemas.openxmlformats.org/officeDocument/2006/relationships/diagramLayout" Target="../diagrams/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0.xml"/><Relationship Id="rId13" Type="http://schemas.openxmlformats.org/officeDocument/2006/relationships/diagramData" Target="../diagrams/data21.xml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12" Type="http://schemas.microsoft.com/office/2007/relationships/diagramDrawing" Target="../diagrams/drawing20.xml"/><Relationship Id="rId17" Type="http://schemas.microsoft.com/office/2007/relationships/diagramDrawing" Target="../diagrams/drawing21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11" Type="http://schemas.openxmlformats.org/officeDocument/2006/relationships/diagramColors" Target="../diagrams/colors20.xml"/><Relationship Id="rId5" Type="http://schemas.openxmlformats.org/officeDocument/2006/relationships/diagramQuickStyle" Target="../diagrams/quickStyle19.xml"/><Relationship Id="rId15" Type="http://schemas.openxmlformats.org/officeDocument/2006/relationships/diagramQuickStyle" Target="../diagrams/quickStyle21.xml"/><Relationship Id="rId10" Type="http://schemas.openxmlformats.org/officeDocument/2006/relationships/diagramQuickStyle" Target="../diagrams/quickStyle20.xml"/><Relationship Id="rId4" Type="http://schemas.openxmlformats.org/officeDocument/2006/relationships/diagramLayout" Target="../diagrams/layout19.xml"/><Relationship Id="rId9" Type="http://schemas.openxmlformats.org/officeDocument/2006/relationships/diagramLayout" Target="../diagrams/layout20.xml"/><Relationship Id="rId14" Type="http://schemas.openxmlformats.org/officeDocument/2006/relationships/diagramLayout" Target="../diagrams/layout2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3.xml"/><Relationship Id="rId13" Type="http://schemas.openxmlformats.org/officeDocument/2006/relationships/diagramData" Target="../diagrams/data24.xml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12" Type="http://schemas.microsoft.com/office/2007/relationships/diagramDrawing" Target="../diagrams/drawing23.xml"/><Relationship Id="rId17" Type="http://schemas.microsoft.com/office/2007/relationships/diagramDrawing" Target="../diagrams/drawing24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11" Type="http://schemas.openxmlformats.org/officeDocument/2006/relationships/diagramColors" Target="../diagrams/colors23.xml"/><Relationship Id="rId5" Type="http://schemas.openxmlformats.org/officeDocument/2006/relationships/diagramQuickStyle" Target="../diagrams/quickStyle22.xml"/><Relationship Id="rId15" Type="http://schemas.openxmlformats.org/officeDocument/2006/relationships/diagramQuickStyle" Target="../diagrams/quickStyle24.xml"/><Relationship Id="rId10" Type="http://schemas.openxmlformats.org/officeDocument/2006/relationships/diagramQuickStyle" Target="../diagrams/quickStyle23.xml"/><Relationship Id="rId4" Type="http://schemas.openxmlformats.org/officeDocument/2006/relationships/diagramLayout" Target="../diagrams/layout22.xml"/><Relationship Id="rId9" Type="http://schemas.openxmlformats.org/officeDocument/2006/relationships/diagramLayout" Target="../diagrams/layout23.xml"/><Relationship Id="rId14" Type="http://schemas.openxmlformats.org/officeDocument/2006/relationships/diagramLayout" Target="../diagrams/layout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6.xml"/><Relationship Id="rId13" Type="http://schemas.openxmlformats.org/officeDocument/2006/relationships/diagramData" Target="../diagrams/data27.xml"/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12" Type="http://schemas.microsoft.com/office/2007/relationships/diagramDrawing" Target="../diagrams/drawing26.xml"/><Relationship Id="rId17" Type="http://schemas.microsoft.com/office/2007/relationships/diagramDrawing" Target="../diagrams/drawing27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11" Type="http://schemas.openxmlformats.org/officeDocument/2006/relationships/diagramColors" Target="../diagrams/colors26.xml"/><Relationship Id="rId5" Type="http://schemas.openxmlformats.org/officeDocument/2006/relationships/diagramQuickStyle" Target="../diagrams/quickStyle25.xml"/><Relationship Id="rId15" Type="http://schemas.openxmlformats.org/officeDocument/2006/relationships/diagramQuickStyle" Target="../diagrams/quickStyle27.xml"/><Relationship Id="rId10" Type="http://schemas.openxmlformats.org/officeDocument/2006/relationships/diagramQuickStyle" Target="../diagrams/quickStyle26.xml"/><Relationship Id="rId4" Type="http://schemas.openxmlformats.org/officeDocument/2006/relationships/diagramLayout" Target="../diagrams/layout25.xml"/><Relationship Id="rId9" Type="http://schemas.openxmlformats.org/officeDocument/2006/relationships/diagramLayout" Target="../diagrams/layout26.xml"/><Relationship Id="rId14" Type="http://schemas.openxmlformats.org/officeDocument/2006/relationships/diagramLayout" Target="../diagrams/layout2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9.xml"/><Relationship Id="rId13" Type="http://schemas.openxmlformats.org/officeDocument/2006/relationships/diagramData" Target="../diagrams/data30.xml"/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12" Type="http://schemas.microsoft.com/office/2007/relationships/diagramDrawing" Target="../diagrams/drawing29.xml"/><Relationship Id="rId17" Type="http://schemas.microsoft.com/office/2007/relationships/diagramDrawing" Target="../diagrams/drawing30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8.xml"/><Relationship Id="rId11" Type="http://schemas.openxmlformats.org/officeDocument/2006/relationships/diagramColors" Target="../diagrams/colors29.xml"/><Relationship Id="rId5" Type="http://schemas.openxmlformats.org/officeDocument/2006/relationships/diagramQuickStyle" Target="../diagrams/quickStyle28.xml"/><Relationship Id="rId15" Type="http://schemas.openxmlformats.org/officeDocument/2006/relationships/diagramQuickStyle" Target="../diagrams/quickStyle30.xml"/><Relationship Id="rId10" Type="http://schemas.openxmlformats.org/officeDocument/2006/relationships/diagramQuickStyle" Target="../diagrams/quickStyle29.xml"/><Relationship Id="rId4" Type="http://schemas.openxmlformats.org/officeDocument/2006/relationships/diagramLayout" Target="../diagrams/layout28.xml"/><Relationship Id="rId9" Type="http://schemas.openxmlformats.org/officeDocument/2006/relationships/diagramLayout" Target="../diagrams/layout29.xml"/><Relationship Id="rId14" Type="http://schemas.openxmlformats.org/officeDocument/2006/relationships/diagramLayout" Target="../diagrams/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710643057"/>
              </p:ext>
            </p:extLst>
          </p:nvPr>
        </p:nvGraphicFramePr>
        <p:xfrm>
          <a:off x="2802075" y="719667"/>
          <a:ext cx="7503577" cy="5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345269680"/>
              </p:ext>
            </p:extLst>
          </p:nvPr>
        </p:nvGraphicFramePr>
        <p:xfrm>
          <a:off x="2802074" y="2122011"/>
          <a:ext cx="7503577" cy="5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484794806"/>
              </p:ext>
            </p:extLst>
          </p:nvPr>
        </p:nvGraphicFramePr>
        <p:xfrm>
          <a:off x="2802074" y="1420839"/>
          <a:ext cx="7503577" cy="5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02035" y="788817"/>
            <a:ext cx="315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Noch gar nicht gespielt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02035" y="1488173"/>
            <a:ext cx="315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Nur bis 1-2 geschafft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2035" y="2189345"/>
            <a:ext cx="315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Level 1 abgeschlossen</a:t>
            </a:r>
            <a:endParaRPr lang="de-DE" dirty="0"/>
          </a:p>
        </p:txBody>
      </p:sp>
      <p:sp>
        <p:nvSpPr>
          <p:cNvPr id="10" name="Stern mit 5 Zacken 9"/>
          <p:cNvSpPr/>
          <p:nvPr/>
        </p:nvSpPr>
        <p:spPr>
          <a:xfrm>
            <a:off x="10399839" y="2098175"/>
            <a:ext cx="580820" cy="50400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857747713"/>
              </p:ext>
            </p:extLst>
          </p:nvPr>
        </p:nvGraphicFramePr>
        <p:xfrm>
          <a:off x="2802074" y="3330092"/>
          <a:ext cx="7503577" cy="5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1799001657"/>
              </p:ext>
            </p:extLst>
          </p:nvPr>
        </p:nvGraphicFramePr>
        <p:xfrm>
          <a:off x="2802073" y="4495004"/>
          <a:ext cx="7503577" cy="5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4" name="Stern mit 5 Zacken 13"/>
          <p:cNvSpPr/>
          <p:nvPr/>
        </p:nvSpPr>
        <p:spPr>
          <a:xfrm>
            <a:off x="10399839" y="3330092"/>
            <a:ext cx="580820" cy="50400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Stern mit 5 Zacken 14"/>
          <p:cNvSpPr/>
          <p:nvPr/>
        </p:nvSpPr>
        <p:spPr>
          <a:xfrm>
            <a:off x="10980659" y="3330092"/>
            <a:ext cx="580820" cy="50400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1624454172"/>
              </p:ext>
            </p:extLst>
          </p:nvPr>
        </p:nvGraphicFramePr>
        <p:xfrm>
          <a:off x="2802073" y="5557879"/>
          <a:ext cx="7503577" cy="5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17" name="Stern mit 5 Zacken 16"/>
          <p:cNvSpPr/>
          <p:nvPr/>
        </p:nvSpPr>
        <p:spPr>
          <a:xfrm>
            <a:off x="10399839" y="5557879"/>
            <a:ext cx="580820" cy="50400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Stern mit 5 Zacken 17"/>
          <p:cNvSpPr/>
          <p:nvPr/>
        </p:nvSpPr>
        <p:spPr>
          <a:xfrm>
            <a:off x="10980659" y="5557879"/>
            <a:ext cx="580820" cy="50400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Stern mit 5 Zacken 18"/>
          <p:cNvSpPr/>
          <p:nvPr/>
        </p:nvSpPr>
        <p:spPr>
          <a:xfrm>
            <a:off x="11561479" y="5557879"/>
            <a:ext cx="580820" cy="50400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156324" y="3405005"/>
            <a:ext cx="315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Mittlere Schwierigkeit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156323" y="4572010"/>
            <a:ext cx="315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Schwere Schwierigkeit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156323" y="5557879"/>
            <a:ext cx="3159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Schwere Schwierigkeit abgeschlossen</a:t>
            </a:r>
          </a:p>
        </p:txBody>
      </p:sp>
    </p:spTree>
    <p:extLst>
      <p:ext uri="{BB962C8B-B14F-4D97-AF65-F5344CB8AC3E}">
        <p14:creationId xmlns:p14="http://schemas.microsoft.com/office/powerpoint/2010/main" val="2131216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730"/>
            <a:ext cx="12192000" cy="66768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868944" y="1184141"/>
            <a:ext cx="7783551" cy="4699242"/>
          </a:xfrm>
          <a:prstGeom prst="rect">
            <a:avLst/>
          </a:prstGeom>
          <a:solidFill>
            <a:schemeClr val="bg2">
              <a:alpha val="54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01611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Some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boring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start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level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994807" y="1449657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Wohoo</a:t>
            </a:r>
            <a:r>
              <a:rPr lang="de-DE" sz="1200" dirty="0">
                <a:solidFill>
                  <a:schemeClr val="bg1"/>
                </a:solidFill>
              </a:rPr>
              <a:t>, a power </a:t>
            </a:r>
            <a:r>
              <a:rPr lang="de-DE" sz="1200" dirty="0" err="1">
                <a:solidFill>
                  <a:schemeClr val="bg1"/>
                </a:solidFill>
              </a:rPr>
              <a:t>up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688003" y="1449656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…?</a:t>
            </a: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493729032"/>
              </p:ext>
            </p:extLst>
          </p:nvPr>
        </p:nvGraphicFramePr>
        <p:xfrm>
          <a:off x="2290235" y="2355173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Rechteck 18"/>
          <p:cNvSpPr/>
          <p:nvPr/>
        </p:nvSpPr>
        <p:spPr>
          <a:xfrm>
            <a:off x="2301611" y="1874721"/>
            <a:ext cx="1106221" cy="2379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Easy</a:t>
            </a:r>
          </a:p>
        </p:txBody>
      </p:sp>
      <p:sp>
        <p:nvSpPr>
          <p:cNvPr id="20" name="Rechteck 19"/>
          <p:cNvSpPr/>
          <p:nvPr/>
        </p:nvSpPr>
        <p:spPr>
          <a:xfrm>
            <a:off x="3441697" y="1874721"/>
            <a:ext cx="1106221" cy="237947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21" name="Rechteck 20"/>
          <p:cNvSpPr/>
          <p:nvPr/>
        </p:nvSpPr>
        <p:spPr>
          <a:xfrm>
            <a:off x="4573317" y="1874721"/>
            <a:ext cx="1106221" cy="2379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Difficult</a:t>
            </a:r>
            <a:endParaRPr lang="de-DE" sz="1200" dirty="0">
              <a:solidFill>
                <a:schemeClr val="bg1"/>
              </a:solidFill>
            </a:endParaRPr>
          </a:p>
        </p:txBody>
      </p:sp>
      <p:graphicFrame>
        <p:nvGraphicFramePr>
          <p:cNvPr id="22" name="Diagramm 21"/>
          <p:cNvGraphicFramePr/>
          <p:nvPr>
            <p:extLst>
              <p:ext uri="{D42A27DB-BD31-4B8C-83A1-F6EECF244321}">
                <p14:modId xmlns:p14="http://schemas.microsoft.com/office/powerpoint/2010/main" val="2162224854"/>
              </p:ext>
            </p:extLst>
          </p:nvPr>
        </p:nvGraphicFramePr>
        <p:xfrm>
          <a:off x="2290234" y="2942915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3" name="Diagramm 22"/>
          <p:cNvGraphicFramePr/>
          <p:nvPr>
            <p:extLst>
              <p:ext uri="{D42A27DB-BD31-4B8C-83A1-F6EECF244321}">
                <p14:modId xmlns:p14="http://schemas.microsoft.com/office/powerpoint/2010/main" val="346718105"/>
              </p:ext>
            </p:extLst>
          </p:nvPr>
        </p:nvGraphicFramePr>
        <p:xfrm>
          <a:off x="2289704" y="3527343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Stern mit 5 Zacken 12"/>
          <p:cNvSpPr/>
          <p:nvPr/>
        </p:nvSpPr>
        <p:spPr>
          <a:xfrm>
            <a:off x="7501467" y="2355173"/>
            <a:ext cx="402166" cy="373756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738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730"/>
            <a:ext cx="12192000" cy="66768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868944" y="1184141"/>
            <a:ext cx="7783551" cy="4699242"/>
          </a:xfrm>
          <a:prstGeom prst="rect">
            <a:avLst/>
          </a:prstGeom>
          <a:solidFill>
            <a:schemeClr val="bg2">
              <a:alpha val="68000"/>
            </a:schemeClr>
          </a:solidFill>
          <a:ln w="317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840791276"/>
              </p:ext>
            </p:extLst>
          </p:nvPr>
        </p:nvGraphicFramePr>
        <p:xfrm>
          <a:off x="2290235" y="2355173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2" name="Diagramm 21"/>
          <p:cNvGraphicFramePr/>
          <p:nvPr>
            <p:extLst>
              <p:ext uri="{D42A27DB-BD31-4B8C-83A1-F6EECF244321}">
                <p14:modId xmlns:p14="http://schemas.microsoft.com/office/powerpoint/2010/main" val="3747245255"/>
              </p:ext>
            </p:extLst>
          </p:nvPr>
        </p:nvGraphicFramePr>
        <p:xfrm>
          <a:off x="2290234" y="2942915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3" name="Diagramm 22"/>
          <p:cNvGraphicFramePr/>
          <p:nvPr/>
        </p:nvGraphicFramePr>
        <p:xfrm>
          <a:off x="2289704" y="3527343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Stern mit 5 Zacken 12"/>
          <p:cNvSpPr/>
          <p:nvPr/>
        </p:nvSpPr>
        <p:spPr>
          <a:xfrm>
            <a:off x="7501467" y="2355173"/>
            <a:ext cx="402166" cy="373756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1868943" y="1179572"/>
            <a:ext cx="7783551" cy="544662"/>
          </a:xfrm>
          <a:prstGeom prst="rect">
            <a:avLst/>
          </a:prstGeom>
          <a:solidFill>
            <a:schemeClr val="bg2">
              <a:alpha val="54000"/>
            </a:schemeClr>
          </a:solidFill>
          <a:ln w="317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868942" y="1724234"/>
            <a:ext cx="7783551" cy="446994"/>
          </a:xfrm>
          <a:prstGeom prst="rect">
            <a:avLst/>
          </a:prstGeom>
          <a:solidFill>
            <a:schemeClr val="bg2">
              <a:alpha val="54000"/>
            </a:schemeClr>
          </a:solidFill>
          <a:ln w="317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345195" y="1287291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Some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boring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start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level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038391" y="1287290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Wohoo</a:t>
            </a:r>
            <a:r>
              <a:rPr lang="de-DE" sz="1200" dirty="0">
                <a:solidFill>
                  <a:schemeClr val="bg1"/>
                </a:solidFill>
              </a:rPr>
              <a:t>, a power </a:t>
            </a:r>
            <a:r>
              <a:rPr lang="de-DE" sz="1200" dirty="0" err="1">
                <a:solidFill>
                  <a:schemeClr val="bg1"/>
                </a:solidFill>
              </a:rPr>
              <a:t>up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731587" y="1287289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…?</a:t>
            </a:r>
          </a:p>
        </p:txBody>
      </p:sp>
      <p:sp>
        <p:nvSpPr>
          <p:cNvPr id="19" name="Rechteck 18"/>
          <p:cNvSpPr/>
          <p:nvPr/>
        </p:nvSpPr>
        <p:spPr>
          <a:xfrm>
            <a:off x="3345195" y="1819038"/>
            <a:ext cx="1106221" cy="2379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Easy</a:t>
            </a:r>
          </a:p>
        </p:txBody>
      </p:sp>
      <p:sp>
        <p:nvSpPr>
          <p:cNvPr id="20" name="Rechteck 19"/>
          <p:cNvSpPr/>
          <p:nvPr/>
        </p:nvSpPr>
        <p:spPr>
          <a:xfrm>
            <a:off x="4485281" y="1819038"/>
            <a:ext cx="1106221" cy="237947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21" name="Rechteck 20"/>
          <p:cNvSpPr/>
          <p:nvPr/>
        </p:nvSpPr>
        <p:spPr>
          <a:xfrm>
            <a:off x="5616901" y="1819038"/>
            <a:ext cx="1106221" cy="2379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Hard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255703" y="1287291"/>
            <a:ext cx="70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Maps</a:t>
            </a:r>
            <a:endParaRPr lang="de-DE" sz="1600" dirty="0"/>
          </a:p>
        </p:txBody>
      </p:sp>
      <p:sp>
        <p:nvSpPr>
          <p:cNvPr id="15" name="Textfeld 14"/>
          <p:cNvSpPr txBox="1"/>
          <p:nvPr/>
        </p:nvSpPr>
        <p:spPr>
          <a:xfrm>
            <a:off x="2224026" y="1768734"/>
            <a:ext cx="987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Difficulty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662982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730"/>
            <a:ext cx="12192000" cy="66768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868942" y="1177722"/>
            <a:ext cx="7783551" cy="4699242"/>
          </a:xfrm>
          <a:prstGeom prst="rect">
            <a:avLst/>
          </a:prstGeom>
          <a:solidFill>
            <a:schemeClr val="bg1">
              <a:lumMod val="85000"/>
              <a:alpha val="85000"/>
            </a:schemeClr>
          </a:solidFill>
          <a:ln w="317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Diagramm 9"/>
          <p:cNvGraphicFramePr/>
          <p:nvPr/>
        </p:nvGraphicFramePr>
        <p:xfrm>
          <a:off x="2290235" y="2355173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2" name="Diagramm 21"/>
          <p:cNvGraphicFramePr/>
          <p:nvPr/>
        </p:nvGraphicFramePr>
        <p:xfrm>
          <a:off x="2290234" y="2942915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3" name="Diagramm 22"/>
          <p:cNvGraphicFramePr/>
          <p:nvPr/>
        </p:nvGraphicFramePr>
        <p:xfrm>
          <a:off x="2289704" y="3527343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Stern mit 5 Zacken 12"/>
          <p:cNvSpPr/>
          <p:nvPr/>
        </p:nvSpPr>
        <p:spPr>
          <a:xfrm>
            <a:off x="7501467" y="2355173"/>
            <a:ext cx="402166" cy="373756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1868943" y="1179572"/>
            <a:ext cx="7783551" cy="544662"/>
          </a:xfrm>
          <a:prstGeom prst="rect">
            <a:avLst/>
          </a:prstGeom>
          <a:solidFill>
            <a:srgbClr val="090022"/>
          </a:solidFill>
          <a:ln w="317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868942" y="1724234"/>
            <a:ext cx="7783551" cy="446994"/>
          </a:xfrm>
          <a:prstGeom prst="rect">
            <a:avLst/>
          </a:prstGeom>
          <a:solidFill>
            <a:srgbClr val="000063"/>
          </a:solidFill>
          <a:ln w="317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038391" y="1287290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Wohoo</a:t>
            </a:r>
            <a:r>
              <a:rPr lang="de-DE" sz="1200" dirty="0">
                <a:solidFill>
                  <a:schemeClr val="bg1"/>
                </a:solidFill>
              </a:rPr>
              <a:t>, a power </a:t>
            </a:r>
            <a:r>
              <a:rPr lang="de-DE" sz="1200" dirty="0" err="1">
                <a:solidFill>
                  <a:schemeClr val="bg1"/>
                </a:solidFill>
              </a:rPr>
              <a:t>up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731587" y="1287289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…?</a:t>
            </a:r>
          </a:p>
        </p:txBody>
      </p:sp>
      <p:sp>
        <p:nvSpPr>
          <p:cNvPr id="19" name="Rechteck 18"/>
          <p:cNvSpPr/>
          <p:nvPr/>
        </p:nvSpPr>
        <p:spPr>
          <a:xfrm>
            <a:off x="3345195" y="1819038"/>
            <a:ext cx="1106221" cy="2379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Easy</a:t>
            </a:r>
          </a:p>
        </p:txBody>
      </p:sp>
      <p:sp>
        <p:nvSpPr>
          <p:cNvPr id="20" name="Rechteck 19"/>
          <p:cNvSpPr/>
          <p:nvPr/>
        </p:nvSpPr>
        <p:spPr>
          <a:xfrm>
            <a:off x="4485281" y="1819038"/>
            <a:ext cx="1106221" cy="237947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21" name="Rechteck 20"/>
          <p:cNvSpPr/>
          <p:nvPr/>
        </p:nvSpPr>
        <p:spPr>
          <a:xfrm>
            <a:off x="5616901" y="1819038"/>
            <a:ext cx="1106221" cy="2379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Hard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255703" y="1287291"/>
            <a:ext cx="70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solidFill>
                  <a:schemeClr val="bg1"/>
                </a:solidFill>
              </a:rPr>
              <a:t>Maps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224026" y="1768734"/>
            <a:ext cx="987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solidFill>
                  <a:schemeClr val="bg1"/>
                </a:solidFill>
              </a:rPr>
              <a:t>Difficulty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345195" y="128728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Some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boring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start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level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744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730"/>
            <a:ext cx="12192000" cy="66768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868944" y="1184141"/>
            <a:ext cx="7783551" cy="4699242"/>
          </a:xfrm>
          <a:prstGeom prst="rect">
            <a:avLst/>
          </a:prstGeom>
          <a:solidFill>
            <a:schemeClr val="tx1">
              <a:lumMod val="95000"/>
              <a:lumOff val="5000"/>
              <a:alpha val="68000"/>
            </a:schemeClr>
          </a:solidFill>
          <a:ln w="317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2131161244"/>
              </p:ext>
            </p:extLst>
          </p:nvPr>
        </p:nvGraphicFramePr>
        <p:xfrm>
          <a:off x="2290235" y="2355173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2" name="Diagramm 21"/>
          <p:cNvGraphicFramePr/>
          <p:nvPr>
            <p:extLst>
              <p:ext uri="{D42A27DB-BD31-4B8C-83A1-F6EECF244321}">
                <p14:modId xmlns:p14="http://schemas.microsoft.com/office/powerpoint/2010/main" val="67459920"/>
              </p:ext>
            </p:extLst>
          </p:nvPr>
        </p:nvGraphicFramePr>
        <p:xfrm>
          <a:off x="2290234" y="2942915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3" name="Diagramm 22"/>
          <p:cNvGraphicFramePr/>
          <p:nvPr>
            <p:extLst>
              <p:ext uri="{D42A27DB-BD31-4B8C-83A1-F6EECF244321}">
                <p14:modId xmlns:p14="http://schemas.microsoft.com/office/powerpoint/2010/main" val="1796776459"/>
              </p:ext>
            </p:extLst>
          </p:nvPr>
        </p:nvGraphicFramePr>
        <p:xfrm>
          <a:off x="2289704" y="3527343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Stern mit 5 Zacken 12"/>
          <p:cNvSpPr/>
          <p:nvPr/>
        </p:nvSpPr>
        <p:spPr>
          <a:xfrm>
            <a:off x="7501467" y="2355173"/>
            <a:ext cx="402166" cy="373756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1868943" y="1179572"/>
            <a:ext cx="7783551" cy="544662"/>
          </a:xfrm>
          <a:prstGeom prst="rect">
            <a:avLst/>
          </a:prstGeom>
          <a:solidFill>
            <a:schemeClr val="bg2">
              <a:alpha val="54000"/>
            </a:schemeClr>
          </a:solidFill>
          <a:ln w="317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868942" y="1724234"/>
            <a:ext cx="7783551" cy="446994"/>
          </a:xfrm>
          <a:prstGeom prst="rect">
            <a:avLst/>
          </a:prstGeom>
          <a:solidFill>
            <a:schemeClr val="bg2">
              <a:alpha val="54000"/>
            </a:schemeClr>
          </a:solidFill>
          <a:ln w="317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345195" y="1287291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Some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boring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start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level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038391" y="1287290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Wohoo</a:t>
            </a:r>
            <a:r>
              <a:rPr lang="de-DE" sz="1200" dirty="0">
                <a:solidFill>
                  <a:schemeClr val="bg1"/>
                </a:solidFill>
              </a:rPr>
              <a:t>, a power </a:t>
            </a:r>
            <a:r>
              <a:rPr lang="de-DE" sz="1200" dirty="0" err="1">
                <a:solidFill>
                  <a:schemeClr val="bg1"/>
                </a:solidFill>
              </a:rPr>
              <a:t>up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731587" y="1287289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…?</a:t>
            </a:r>
          </a:p>
        </p:txBody>
      </p:sp>
      <p:sp>
        <p:nvSpPr>
          <p:cNvPr id="19" name="Rechteck 18"/>
          <p:cNvSpPr/>
          <p:nvPr/>
        </p:nvSpPr>
        <p:spPr>
          <a:xfrm>
            <a:off x="3345195" y="1819038"/>
            <a:ext cx="1106221" cy="2379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Easy</a:t>
            </a:r>
          </a:p>
        </p:txBody>
      </p:sp>
      <p:sp>
        <p:nvSpPr>
          <p:cNvPr id="20" name="Rechteck 19"/>
          <p:cNvSpPr/>
          <p:nvPr/>
        </p:nvSpPr>
        <p:spPr>
          <a:xfrm>
            <a:off x="4485281" y="1819038"/>
            <a:ext cx="1106221" cy="237947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21" name="Rechteck 20"/>
          <p:cNvSpPr/>
          <p:nvPr/>
        </p:nvSpPr>
        <p:spPr>
          <a:xfrm>
            <a:off x="5616901" y="1819038"/>
            <a:ext cx="1106221" cy="2379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Hard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255703" y="1287291"/>
            <a:ext cx="70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Maps</a:t>
            </a:r>
            <a:endParaRPr lang="de-DE" sz="1600" dirty="0"/>
          </a:p>
        </p:txBody>
      </p:sp>
      <p:sp>
        <p:nvSpPr>
          <p:cNvPr id="15" name="Textfeld 14"/>
          <p:cNvSpPr txBox="1"/>
          <p:nvPr/>
        </p:nvSpPr>
        <p:spPr>
          <a:xfrm>
            <a:off x="2224026" y="1768734"/>
            <a:ext cx="987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Difficulty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248154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812" y="2585920"/>
            <a:ext cx="4658375" cy="168616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444" y="4407017"/>
            <a:ext cx="4610743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93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308" y="688644"/>
            <a:ext cx="6554115" cy="4744112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6139195" y="230188"/>
            <a:ext cx="1654841" cy="352379"/>
          </a:xfrm>
          <a:prstGeom prst="rect">
            <a:avLst/>
          </a:prstGeom>
          <a:solidFill>
            <a:srgbClr val="4A138C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Some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boring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start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level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10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768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868944" y="1184141"/>
            <a:ext cx="7783551" cy="4699242"/>
          </a:xfrm>
          <a:prstGeom prst="rect">
            <a:avLst/>
          </a:prstGeom>
          <a:solidFill>
            <a:schemeClr val="bg2">
              <a:alpha val="54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01611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Some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boring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start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level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077629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Wohoo</a:t>
            </a:r>
            <a:r>
              <a:rPr lang="de-DE" sz="1200" dirty="0">
                <a:solidFill>
                  <a:schemeClr val="bg1"/>
                </a:solidFill>
              </a:rPr>
              <a:t>, a power </a:t>
            </a:r>
            <a:r>
              <a:rPr lang="de-DE" sz="1200" dirty="0" err="1">
                <a:solidFill>
                  <a:schemeClr val="bg1"/>
                </a:solidFill>
              </a:rPr>
              <a:t>up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853647" y="1449657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…?</a:t>
            </a:r>
          </a:p>
        </p:txBody>
      </p:sp>
      <p:graphicFrame>
        <p:nvGraphicFramePr>
          <p:cNvPr id="10" name="Diagramm 9"/>
          <p:cNvGraphicFramePr/>
          <p:nvPr/>
        </p:nvGraphicFramePr>
        <p:xfrm>
          <a:off x="2301611" y="2105407"/>
          <a:ext cx="5901226" cy="423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m 10"/>
          <p:cNvGraphicFramePr/>
          <p:nvPr/>
        </p:nvGraphicFramePr>
        <p:xfrm>
          <a:off x="2301611" y="3264996"/>
          <a:ext cx="5901225" cy="428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Stern mit 5 Zacken 11"/>
          <p:cNvSpPr/>
          <p:nvPr/>
        </p:nvSpPr>
        <p:spPr>
          <a:xfrm>
            <a:off x="8202837" y="2696269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5" name="Diagramm 14"/>
          <p:cNvGraphicFramePr/>
          <p:nvPr/>
        </p:nvGraphicFramePr>
        <p:xfrm>
          <a:off x="2301611" y="2682920"/>
          <a:ext cx="5901225" cy="428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6" name="Stern mit 5 Zacken 15"/>
          <p:cNvSpPr/>
          <p:nvPr/>
        </p:nvSpPr>
        <p:spPr>
          <a:xfrm>
            <a:off x="8202836" y="3267232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Stern mit 5 Zacken 16"/>
          <p:cNvSpPr/>
          <p:nvPr/>
        </p:nvSpPr>
        <p:spPr>
          <a:xfrm>
            <a:off x="8667683" y="3267232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Stern mit 5 Zacken 17"/>
          <p:cNvSpPr/>
          <p:nvPr/>
        </p:nvSpPr>
        <p:spPr>
          <a:xfrm>
            <a:off x="9136777" y="3267232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768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868944" y="1184141"/>
            <a:ext cx="7783551" cy="4699242"/>
          </a:xfrm>
          <a:prstGeom prst="rect">
            <a:avLst/>
          </a:prstGeom>
          <a:solidFill>
            <a:schemeClr val="bg2">
              <a:alpha val="54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01611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Some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boring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start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level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077629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Wohoo</a:t>
            </a:r>
            <a:r>
              <a:rPr lang="de-DE" sz="1200" dirty="0">
                <a:solidFill>
                  <a:schemeClr val="bg1"/>
                </a:solidFill>
              </a:rPr>
              <a:t>, a power </a:t>
            </a:r>
            <a:r>
              <a:rPr lang="de-DE" sz="1200" dirty="0" err="1">
                <a:solidFill>
                  <a:schemeClr val="bg1"/>
                </a:solidFill>
              </a:rPr>
              <a:t>up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853647" y="1449657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…?</a:t>
            </a: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803583301"/>
              </p:ext>
            </p:extLst>
          </p:nvPr>
        </p:nvGraphicFramePr>
        <p:xfrm>
          <a:off x="3060700" y="2105406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866039083"/>
              </p:ext>
            </p:extLst>
          </p:nvPr>
        </p:nvGraphicFramePr>
        <p:xfrm>
          <a:off x="3060700" y="3264996"/>
          <a:ext cx="5142135" cy="377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Stern mit 5 Zacken 11"/>
          <p:cNvSpPr/>
          <p:nvPr/>
        </p:nvSpPr>
        <p:spPr>
          <a:xfrm>
            <a:off x="8202837" y="2696269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509225629"/>
              </p:ext>
            </p:extLst>
          </p:nvPr>
        </p:nvGraphicFramePr>
        <p:xfrm>
          <a:off x="3060700" y="2682920"/>
          <a:ext cx="5142135" cy="377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6" name="Stern mit 5 Zacken 15"/>
          <p:cNvSpPr/>
          <p:nvPr/>
        </p:nvSpPr>
        <p:spPr>
          <a:xfrm>
            <a:off x="8202836" y="3267232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Stern mit 5 Zacken 16"/>
          <p:cNvSpPr/>
          <p:nvPr/>
        </p:nvSpPr>
        <p:spPr>
          <a:xfrm>
            <a:off x="8667683" y="3267232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Stern mit 5 Zacken 17"/>
          <p:cNvSpPr/>
          <p:nvPr/>
        </p:nvSpPr>
        <p:spPr>
          <a:xfrm>
            <a:off x="9136777" y="3267232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4259" b="96422" l="5109" r="93043">
                        <a14:foregroundMark x1="43696" y1="43101" x2="50326" y2="563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68" y="2067554"/>
            <a:ext cx="711200" cy="45377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68" y="2644921"/>
            <a:ext cx="711200" cy="453776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68" y="3222288"/>
            <a:ext cx="711200" cy="45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7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768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868944" y="1184141"/>
            <a:ext cx="7783551" cy="4699242"/>
          </a:xfrm>
          <a:prstGeom prst="rect">
            <a:avLst/>
          </a:prstGeom>
          <a:solidFill>
            <a:schemeClr val="bg2">
              <a:alpha val="54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01611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Some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boring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start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level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077629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Wohoo</a:t>
            </a:r>
            <a:r>
              <a:rPr lang="de-DE" sz="1200" dirty="0">
                <a:solidFill>
                  <a:schemeClr val="bg1"/>
                </a:solidFill>
              </a:rPr>
              <a:t>, a power </a:t>
            </a:r>
            <a:r>
              <a:rPr lang="de-DE" sz="1200" dirty="0" err="1">
                <a:solidFill>
                  <a:schemeClr val="bg1"/>
                </a:solidFill>
              </a:rPr>
              <a:t>up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853647" y="1449657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…?</a:t>
            </a:r>
          </a:p>
        </p:txBody>
      </p:sp>
      <p:graphicFrame>
        <p:nvGraphicFramePr>
          <p:cNvPr id="10" name="Diagramm 9"/>
          <p:cNvGraphicFramePr/>
          <p:nvPr/>
        </p:nvGraphicFramePr>
        <p:xfrm>
          <a:off x="3060700" y="2105406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m 10"/>
          <p:cNvGraphicFramePr/>
          <p:nvPr/>
        </p:nvGraphicFramePr>
        <p:xfrm>
          <a:off x="3060700" y="3264996"/>
          <a:ext cx="5142135" cy="377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Stern mit 5 Zacken 11"/>
          <p:cNvSpPr/>
          <p:nvPr/>
        </p:nvSpPr>
        <p:spPr>
          <a:xfrm>
            <a:off x="8202837" y="2696269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5" name="Diagramm 14"/>
          <p:cNvGraphicFramePr/>
          <p:nvPr/>
        </p:nvGraphicFramePr>
        <p:xfrm>
          <a:off x="3060700" y="2682920"/>
          <a:ext cx="5142135" cy="377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6" name="Stern mit 5 Zacken 15"/>
          <p:cNvSpPr/>
          <p:nvPr/>
        </p:nvSpPr>
        <p:spPr>
          <a:xfrm>
            <a:off x="8202836" y="3267232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Stern mit 5 Zacken 16"/>
          <p:cNvSpPr/>
          <p:nvPr/>
        </p:nvSpPr>
        <p:spPr>
          <a:xfrm>
            <a:off x="8667683" y="3267232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Stern mit 5 Zacken 17"/>
          <p:cNvSpPr/>
          <p:nvPr/>
        </p:nvSpPr>
        <p:spPr>
          <a:xfrm>
            <a:off x="9136777" y="3267232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924" b="43702" l="9542" r="90363">
                        <a14:foregroundMark x1="27099" y1="26145" x2="70229" y2="27481"/>
                        <a14:foregroundMark x1="31775" y1="21565" x2="70706" y2="23187"/>
                        <a14:foregroundMark x1="29866" y1="31584" x2="67557" y2="30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41" t="8926" r="8458" b="56147"/>
          <a:stretch/>
        </p:blipFill>
        <p:spPr>
          <a:xfrm>
            <a:off x="2072152" y="2090201"/>
            <a:ext cx="954681" cy="404164"/>
          </a:xfrm>
        </p:spPr>
      </p:pic>
      <p:pic>
        <p:nvPicPr>
          <p:cNvPr id="23" name="Inhaltsplatzhalter 3"/>
          <p:cNvPicPr>
            <a:picLocks noChangeAspect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924" b="43702" l="9542" r="90363">
                        <a14:foregroundMark x1="27099" y1="26145" x2="70229" y2="27481"/>
                        <a14:foregroundMark x1="31775" y1="21565" x2="70706" y2="23187"/>
                        <a14:foregroundMark x1="29866" y1="31584" x2="67557" y2="30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41" t="8926" r="8458" b="56147"/>
          <a:stretch/>
        </p:blipFill>
        <p:spPr>
          <a:xfrm>
            <a:off x="2072151" y="2669727"/>
            <a:ext cx="954681" cy="404164"/>
          </a:xfrm>
          <a:prstGeom prst="rect">
            <a:avLst/>
          </a:prstGeom>
        </p:spPr>
      </p:pic>
      <p:pic>
        <p:nvPicPr>
          <p:cNvPr id="24" name="Inhaltsplatzhalter 3"/>
          <p:cNvPicPr>
            <a:picLocks noChangeAspect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924" b="43702" l="9542" r="90363">
                        <a14:foregroundMark x1="27099" y1="26145" x2="70229" y2="27481"/>
                        <a14:foregroundMark x1="31775" y1="21565" x2="70706" y2="23187"/>
                        <a14:foregroundMark x1="29866" y1="31584" x2="67557" y2="30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41" t="8926" r="8458" b="56147"/>
          <a:stretch/>
        </p:blipFill>
        <p:spPr>
          <a:xfrm>
            <a:off x="2072152" y="3251803"/>
            <a:ext cx="954681" cy="40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1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768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868944" y="1184141"/>
            <a:ext cx="7783551" cy="4699242"/>
          </a:xfrm>
          <a:prstGeom prst="rect">
            <a:avLst/>
          </a:prstGeom>
          <a:solidFill>
            <a:schemeClr val="bg2">
              <a:alpha val="54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01611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Some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boring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start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level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077629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Wohoo</a:t>
            </a:r>
            <a:r>
              <a:rPr lang="de-DE" sz="1200" dirty="0">
                <a:solidFill>
                  <a:schemeClr val="bg1"/>
                </a:solidFill>
              </a:rPr>
              <a:t>, a power </a:t>
            </a:r>
            <a:r>
              <a:rPr lang="de-DE" sz="1200" dirty="0" err="1">
                <a:solidFill>
                  <a:schemeClr val="bg1"/>
                </a:solidFill>
              </a:rPr>
              <a:t>up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853647" y="1449657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…?</a:t>
            </a: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021753745"/>
              </p:ext>
            </p:extLst>
          </p:nvPr>
        </p:nvGraphicFramePr>
        <p:xfrm>
          <a:off x="3060700" y="2105406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612372626"/>
              </p:ext>
            </p:extLst>
          </p:nvPr>
        </p:nvGraphicFramePr>
        <p:xfrm>
          <a:off x="3060700" y="3264996"/>
          <a:ext cx="5142135" cy="377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Stern mit 5 Zacken 11"/>
          <p:cNvSpPr/>
          <p:nvPr/>
        </p:nvSpPr>
        <p:spPr>
          <a:xfrm>
            <a:off x="8202837" y="2670871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1979381292"/>
              </p:ext>
            </p:extLst>
          </p:nvPr>
        </p:nvGraphicFramePr>
        <p:xfrm>
          <a:off x="3060700" y="2682920"/>
          <a:ext cx="5142135" cy="377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6" name="Stern mit 5 Zacken 15"/>
          <p:cNvSpPr/>
          <p:nvPr/>
        </p:nvSpPr>
        <p:spPr>
          <a:xfrm>
            <a:off x="8202836" y="3250300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Stern mit 5 Zacken 16"/>
          <p:cNvSpPr/>
          <p:nvPr/>
        </p:nvSpPr>
        <p:spPr>
          <a:xfrm>
            <a:off x="8667683" y="3250300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Stern mit 5 Zacken 17"/>
          <p:cNvSpPr/>
          <p:nvPr/>
        </p:nvSpPr>
        <p:spPr>
          <a:xfrm>
            <a:off x="9136777" y="3250300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924" b="43702" l="9542" r="90363">
                        <a14:foregroundMark x1="27099" y1="26145" x2="70229" y2="27481"/>
                        <a14:foregroundMark x1="31775" y1="21565" x2="70706" y2="23187"/>
                        <a14:foregroundMark x1="29866" y1="31584" x2="67557" y2="30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41" t="8926" r="8458" b="56147"/>
          <a:stretch/>
        </p:blipFill>
        <p:spPr>
          <a:xfrm>
            <a:off x="2072152" y="2090201"/>
            <a:ext cx="954681" cy="404164"/>
          </a:xfrm>
        </p:spPr>
      </p:pic>
      <p:pic>
        <p:nvPicPr>
          <p:cNvPr id="23" name="Inhaltsplatzhalter 3"/>
          <p:cNvPicPr>
            <a:picLocks noChangeAspect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924" b="43702" l="9542" r="90363">
                        <a14:foregroundMark x1="27099" y1="26145" x2="70229" y2="27481"/>
                        <a14:foregroundMark x1="31775" y1="21565" x2="70706" y2="23187"/>
                        <a14:foregroundMark x1="29866" y1="31584" x2="67557" y2="30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41" t="8926" r="8458" b="56147"/>
          <a:stretch/>
        </p:blipFill>
        <p:spPr>
          <a:xfrm>
            <a:off x="2072151" y="2669727"/>
            <a:ext cx="954681" cy="404164"/>
          </a:xfrm>
          <a:prstGeom prst="rect">
            <a:avLst/>
          </a:prstGeom>
        </p:spPr>
      </p:pic>
      <p:pic>
        <p:nvPicPr>
          <p:cNvPr id="24" name="Inhaltsplatzhalter 3"/>
          <p:cNvPicPr>
            <a:picLocks noChangeAspect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924" b="43702" l="9542" r="90363">
                        <a14:foregroundMark x1="27099" y1="26145" x2="70229" y2="27481"/>
                        <a14:foregroundMark x1="31775" y1="21565" x2="70706" y2="23187"/>
                        <a14:foregroundMark x1="29866" y1="31584" x2="67557" y2="30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41" t="8926" r="8458" b="56147"/>
          <a:stretch/>
        </p:blipFill>
        <p:spPr>
          <a:xfrm>
            <a:off x="2072152" y="3251803"/>
            <a:ext cx="954681" cy="40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3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768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868944" y="1184141"/>
            <a:ext cx="7783551" cy="4699242"/>
          </a:xfrm>
          <a:prstGeom prst="rect">
            <a:avLst/>
          </a:prstGeom>
          <a:solidFill>
            <a:schemeClr val="bg2">
              <a:alpha val="54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01611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Some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boring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start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level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077629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Wohoo</a:t>
            </a:r>
            <a:r>
              <a:rPr lang="de-DE" sz="1200" dirty="0">
                <a:solidFill>
                  <a:schemeClr val="bg1"/>
                </a:solidFill>
              </a:rPr>
              <a:t>, a power </a:t>
            </a:r>
            <a:r>
              <a:rPr lang="de-DE" sz="1200" dirty="0" err="1">
                <a:solidFill>
                  <a:schemeClr val="bg1"/>
                </a:solidFill>
              </a:rPr>
              <a:t>up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853647" y="1449657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…?</a:t>
            </a: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755606338"/>
              </p:ext>
            </p:extLst>
          </p:nvPr>
        </p:nvGraphicFramePr>
        <p:xfrm>
          <a:off x="2290234" y="2942915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Stern mit 5 Zacken 11"/>
          <p:cNvSpPr/>
          <p:nvPr/>
        </p:nvSpPr>
        <p:spPr>
          <a:xfrm>
            <a:off x="7470961" y="2351230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4196705058"/>
              </p:ext>
            </p:extLst>
          </p:nvPr>
        </p:nvGraphicFramePr>
        <p:xfrm>
          <a:off x="2290234" y="2379355"/>
          <a:ext cx="5142135" cy="377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Rechteck 18"/>
          <p:cNvSpPr/>
          <p:nvPr/>
        </p:nvSpPr>
        <p:spPr>
          <a:xfrm>
            <a:off x="2301611" y="1967853"/>
            <a:ext cx="1106221" cy="237947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Easy</a:t>
            </a:r>
            <a:endParaRPr lang="de-DE" sz="1200" dirty="0">
              <a:solidFill>
                <a:schemeClr val="bg1"/>
              </a:solidFill>
            </a:endParaRPr>
          </a:p>
        </p:txBody>
      </p:sp>
      <p:graphicFrame>
        <p:nvGraphicFramePr>
          <p:cNvPr id="25" name="Diagramm 24"/>
          <p:cNvGraphicFramePr/>
          <p:nvPr>
            <p:extLst>
              <p:ext uri="{D42A27DB-BD31-4B8C-83A1-F6EECF244321}">
                <p14:modId xmlns:p14="http://schemas.microsoft.com/office/powerpoint/2010/main" val="3406059906"/>
              </p:ext>
            </p:extLst>
          </p:nvPr>
        </p:nvGraphicFramePr>
        <p:xfrm>
          <a:off x="2289704" y="3527343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88137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768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868944" y="1184141"/>
            <a:ext cx="7783551" cy="4699242"/>
          </a:xfrm>
          <a:prstGeom prst="rect">
            <a:avLst/>
          </a:prstGeom>
          <a:solidFill>
            <a:schemeClr val="bg2">
              <a:alpha val="54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01611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Some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boring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start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level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077629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Wohoo</a:t>
            </a:r>
            <a:r>
              <a:rPr lang="de-DE" sz="1200" dirty="0">
                <a:solidFill>
                  <a:schemeClr val="bg1"/>
                </a:solidFill>
              </a:rPr>
              <a:t>, a power </a:t>
            </a:r>
            <a:r>
              <a:rPr lang="de-DE" sz="1200" dirty="0" err="1">
                <a:solidFill>
                  <a:schemeClr val="bg1"/>
                </a:solidFill>
              </a:rPr>
              <a:t>up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853647" y="1449657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…?</a:t>
            </a:r>
          </a:p>
        </p:txBody>
      </p:sp>
      <p:graphicFrame>
        <p:nvGraphicFramePr>
          <p:cNvPr id="10" name="Diagramm 9"/>
          <p:cNvGraphicFramePr/>
          <p:nvPr/>
        </p:nvGraphicFramePr>
        <p:xfrm>
          <a:off x="2290235" y="2355173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Rechteck 18"/>
          <p:cNvSpPr/>
          <p:nvPr/>
        </p:nvSpPr>
        <p:spPr>
          <a:xfrm>
            <a:off x="2301611" y="1967853"/>
            <a:ext cx="1106221" cy="2379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Easy</a:t>
            </a:r>
          </a:p>
        </p:txBody>
      </p:sp>
      <p:sp>
        <p:nvSpPr>
          <p:cNvPr id="20" name="Rechteck 19"/>
          <p:cNvSpPr/>
          <p:nvPr/>
        </p:nvSpPr>
        <p:spPr>
          <a:xfrm>
            <a:off x="3441697" y="1967853"/>
            <a:ext cx="1106221" cy="237947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21" name="Rechteck 20"/>
          <p:cNvSpPr/>
          <p:nvPr/>
        </p:nvSpPr>
        <p:spPr>
          <a:xfrm>
            <a:off x="4573317" y="1967853"/>
            <a:ext cx="1106221" cy="2379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Difficult</a:t>
            </a:r>
            <a:endParaRPr lang="de-DE" sz="1200" dirty="0">
              <a:solidFill>
                <a:schemeClr val="bg1"/>
              </a:solidFill>
            </a:endParaRPr>
          </a:p>
        </p:txBody>
      </p:sp>
      <p:graphicFrame>
        <p:nvGraphicFramePr>
          <p:cNvPr id="22" name="Diagramm 21"/>
          <p:cNvGraphicFramePr/>
          <p:nvPr>
            <p:extLst>
              <p:ext uri="{D42A27DB-BD31-4B8C-83A1-F6EECF244321}">
                <p14:modId xmlns:p14="http://schemas.microsoft.com/office/powerpoint/2010/main" val="3418589709"/>
              </p:ext>
            </p:extLst>
          </p:nvPr>
        </p:nvGraphicFramePr>
        <p:xfrm>
          <a:off x="2290234" y="2942915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3" name="Diagramm 22"/>
          <p:cNvGraphicFramePr/>
          <p:nvPr>
            <p:extLst>
              <p:ext uri="{D42A27DB-BD31-4B8C-83A1-F6EECF244321}">
                <p14:modId xmlns:p14="http://schemas.microsoft.com/office/powerpoint/2010/main" val="454827206"/>
              </p:ext>
            </p:extLst>
          </p:nvPr>
        </p:nvGraphicFramePr>
        <p:xfrm>
          <a:off x="2289704" y="3527343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85276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768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868944" y="1184141"/>
            <a:ext cx="7783551" cy="4699242"/>
          </a:xfrm>
          <a:prstGeom prst="rect">
            <a:avLst/>
          </a:prstGeom>
          <a:solidFill>
            <a:schemeClr val="bg2">
              <a:alpha val="54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01611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Some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boring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start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level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077629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Wohoo</a:t>
            </a:r>
            <a:r>
              <a:rPr lang="de-DE" sz="1200" dirty="0">
                <a:solidFill>
                  <a:schemeClr val="bg1"/>
                </a:solidFill>
              </a:rPr>
              <a:t>, a power </a:t>
            </a:r>
            <a:r>
              <a:rPr lang="de-DE" sz="1200" dirty="0" err="1">
                <a:solidFill>
                  <a:schemeClr val="bg1"/>
                </a:solidFill>
              </a:rPr>
              <a:t>up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853647" y="1449657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…?</a:t>
            </a: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1446829835"/>
              </p:ext>
            </p:extLst>
          </p:nvPr>
        </p:nvGraphicFramePr>
        <p:xfrm>
          <a:off x="2290235" y="2355173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Rechteck 18"/>
          <p:cNvSpPr/>
          <p:nvPr/>
        </p:nvSpPr>
        <p:spPr>
          <a:xfrm>
            <a:off x="2301611" y="1967853"/>
            <a:ext cx="1106221" cy="2379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Easy</a:t>
            </a:r>
          </a:p>
        </p:txBody>
      </p:sp>
      <p:sp>
        <p:nvSpPr>
          <p:cNvPr id="20" name="Rechteck 19"/>
          <p:cNvSpPr/>
          <p:nvPr/>
        </p:nvSpPr>
        <p:spPr>
          <a:xfrm>
            <a:off x="3441697" y="1967853"/>
            <a:ext cx="1106221" cy="237947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21" name="Rechteck 20"/>
          <p:cNvSpPr/>
          <p:nvPr/>
        </p:nvSpPr>
        <p:spPr>
          <a:xfrm>
            <a:off x="4573317" y="1967853"/>
            <a:ext cx="1106221" cy="2379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Difficult</a:t>
            </a:r>
            <a:endParaRPr lang="de-DE" sz="1200" dirty="0">
              <a:solidFill>
                <a:schemeClr val="bg1"/>
              </a:solidFill>
            </a:endParaRPr>
          </a:p>
        </p:txBody>
      </p:sp>
      <p:graphicFrame>
        <p:nvGraphicFramePr>
          <p:cNvPr id="22" name="Diagramm 21"/>
          <p:cNvGraphicFramePr/>
          <p:nvPr>
            <p:extLst>
              <p:ext uri="{D42A27DB-BD31-4B8C-83A1-F6EECF244321}">
                <p14:modId xmlns:p14="http://schemas.microsoft.com/office/powerpoint/2010/main" val="3224866467"/>
              </p:ext>
            </p:extLst>
          </p:nvPr>
        </p:nvGraphicFramePr>
        <p:xfrm>
          <a:off x="2290234" y="2942915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3" name="Diagramm 22"/>
          <p:cNvGraphicFramePr/>
          <p:nvPr>
            <p:extLst>
              <p:ext uri="{D42A27DB-BD31-4B8C-83A1-F6EECF244321}">
                <p14:modId xmlns:p14="http://schemas.microsoft.com/office/powerpoint/2010/main" val="3251722028"/>
              </p:ext>
            </p:extLst>
          </p:nvPr>
        </p:nvGraphicFramePr>
        <p:xfrm>
          <a:off x="2289704" y="3527343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7116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768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868944" y="1184141"/>
            <a:ext cx="7783551" cy="4699242"/>
          </a:xfrm>
          <a:prstGeom prst="rect">
            <a:avLst/>
          </a:prstGeom>
          <a:solidFill>
            <a:schemeClr val="bg2">
              <a:alpha val="54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01611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Some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boring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start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level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994807" y="1449657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Wohoo</a:t>
            </a:r>
            <a:r>
              <a:rPr lang="de-DE" sz="1200" dirty="0">
                <a:solidFill>
                  <a:schemeClr val="bg1"/>
                </a:solidFill>
              </a:rPr>
              <a:t>, a power </a:t>
            </a:r>
            <a:r>
              <a:rPr lang="de-DE" sz="1200" dirty="0" err="1">
                <a:solidFill>
                  <a:schemeClr val="bg1"/>
                </a:solidFill>
              </a:rPr>
              <a:t>up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688003" y="1449656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…?</a:t>
            </a: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155551931"/>
              </p:ext>
            </p:extLst>
          </p:nvPr>
        </p:nvGraphicFramePr>
        <p:xfrm>
          <a:off x="2290235" y="2355173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Rechteck 18"/>
          <p:cNvSpPr/>
          <p:nvPr/>
        </p:nvSpPr>
        <p:spPr>
          <a:xfrm>
            <a:off x="2301611" y="1874721"/>
            <a:ext cx="1106221" cy="2379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Easy</a:t>
            </a:r>
          </a:p>
        </p:txBody>
      </p:sp>
      <p:sp>
        <p:nvSpPr>
          <p:cNvPr id="20" name="Rechteck 19"/>
          <p:cNvSpPr/>
          <p:nvPr/>
        </p:nvSpPr>
        <p:spPr>
          <a:xfrm>
            <a:off x="3441697" y="1874721"/>
            <a:ext cx="1106221" cy="237947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21" name="Rechteck 20"/>
          <p:cNvSpPr/>
          <p:nvPr/>
        </p:nvSpPr>
        <p:spPr>
          <a:xfrm>
            <a:off x="4573317" y="1874721"/>
            <a:ext cx="1106221" cy="2379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Difficult</a:t>
            </a:r>
            <a:endParaRPr lang="de-DE" sz="1200" dirty="0">
              <a:solidFill>
                <a:schemeClr val="bg1"/>
              </a:solidFill>
            </a:endParaRPr>
          </a:p>
        </p:txBody>
      </p:sp>
      <p:graphicFrame>
        <p:nvGraphicFramePr>
          <p:cNvPr id="22" name="Diagramm 21"/>
          <p:cNvGraphicFramePr/>
          <p:nvPr>
            <p:extLst>
              <p:ext uri="{D42A27DB-BD31-4B8C-83A1-F6EECF244321}">
                <p14:modId xmlns:p14="http://schemas.microsoft.com/office/powerpoint/2010/main" val="5421126"/>
              </p:ext>
            </p:extLst>
          </p:nvPr>
        </p:nvGraphicFramePr>
        <p:xfrm>
          <a:off x="2290234" y="2942915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3" name="Diagramm 22"/>
          <p:cNvGraphicFramePr/>
          <p:nvPr>
            <p:extLst>
              <p:ext uri="{D42A27DB-BD31-4B8C-83A1-F6EECF244321}">
                <p14:modId xmlns:p14="http://schemas.microsoft.com/office/powerpoint/2010/main" val="1251013707"/>
              </p:ext>
            </p:extLst>
          </p:nvPr>
        </p:nvGraphicFramePr>
        <p:xfrm>
          <a:off x="2289704" y="3527343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46070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</Words>
  <Application>Microsoft Office PowerPoint</Application>
  <PresentationFormat>Breitbild</PresentationFormat>
  <Paragraphs>272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</dc:creator>
  <cp:lastModifiedBy>Manuel</cp:lastModifiedBy>
  <cp:revision>30</cp:revision>
  <dcterms:created xsi:type="dcterms:W3CDTF">2022-04-03T19:39:15Z</dcterms:created>
  <dcterms:modified xsi:type="dcterms:W3CDTF">2023-02-12T13:56:33Z</dcterms:modified>
</cp:coreProperties>
</file>