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62B99BC-E08E-44F5-AD3D-F604A6FDEC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E046A0-5B73-4297-8197-98EF806F15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3596-12A2-4260-AF19-0271083C6383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053FF2-D4C7-43C7-B156-D975AA522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76227A-6884-425B-8D1F-62FCD512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70F9B-9977-40CC-B56A-EFB46BB3B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42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CE07-0FCB-4A39-A345-67E2E6BE298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CCC0-FD54-4A15-B0B7-4EC32EDD63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574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E07-E51C-465A-B8B4-ADDAA93629F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E11-777C-4458-A7DC-2C02AA819028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EA5E-5275-421B-B388-6EF26EE829CA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1BD4-D9AC-4176-A399-C3ABF1DE5D0E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ADBD-1134-41A3-BC73-7F8D94474785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9F78-752C-4D17-9C8A-823A41ABFA0E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E7FC-FBA0-4AF6-B6EC-BFD5F96EE56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60E431-1494-416F-844F-63F08869F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537" y="191657"/>
            <a:ext cx="1375902" cy="1377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A60-2EA1-4CB2-BF74-ED902563422C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F057-E923-47A8-8693-ECAD3FF4917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32B-B7EA-4F97-976B-70ED4D961138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0B2B-0419-44C9-B495-D5D0EED5A04C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FB34-1601-4F22-B33F-79A237D2B859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7C0-8321-48DC-A211-8050EEB75E14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9B36CC0-259D-4200-A41E-F897F9CCF86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8EC1C1-EA20-40F3-96EA-CFC8C896ADE7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16907-537D-40D1-829B-68714AD7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site e-commerce en JEE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56159-79C7-4B56-BEDA-95542C320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Savigny, Tristan Valade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6A0812-D3DA-4C78-8896-2FB899D1A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7" t="23966" r="19468" b="11066"/>
          <a:stretch/>
        </p:blipFill>
        <p:spPr>
          <a:xfrm>
            <a:off x="2986327" y="371062"/>
            <a:ext cx="6219347" cy="275645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0F48E91-977D-4226-BC80-69ED4C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EEBA0-450F-4F7A-911A-A7D733AA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D1244-F5AF-4321-A37D-CED15A69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rapide de l’application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26E57-FFC8-4932-948C-EF69035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3FB5-BA73-429C-B53F-B2CD4F35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6DB39B-1FFE-4B85-8C37-E24016FC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B839A3-9690-4CB2-99B8-7BC33EE4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2" y="2435957"/>
            <a:ext cx="4886612" cy="22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375</TotalTime>
  <Words>22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Concis</vt:lpstr>
      <vt:lpstr>Le site e-commerce en JEE</vt:lpstr>
      <vt:lpstr>Sommaire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site e-commerce en JEE</dc:title>
  <dc:creator>Tristan Valade</dc:creator>
  <cp:lastModifiedBy>Tristan Valade</cp:lastModifiedBy>
  <cp:revision>6</cp:revision>
  <dcterms:created xsi:type="dcterms:W3CDTF">2018-06-17T12:43:28Z</dcterms:created>
  <dcterms:modified xsi:type="dcterms:W3CDTF">2018-06-17T18:59:13Z</dcterms:modified>
</cp:coreProperties>
</file>