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0" r:id="rId4"/>
    <p:sldId id="262" r:id="rId5"/>
    <p:sldId id="261" r:id="rId6"/>
    <p:sldId id="266" r:id="rId7"/>
    <p:sldId id="267" r:id="rId8"/>
    <p:sldId id="263" r:id="rId9"/>
    <p:sldId id="264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62B99BC-E08E-44F5-AD3D-F604A6FDEC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6E046A0-5B73-4297-8197-98EF806F15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93596-12A2-4260-AF19-0271083C6383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053FF2-D4C7-43C7-B156-D975AA5226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76227A-6884-425B-8D1F-62FCD51299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70F9B-9977-40CC-B56A-EFB46BB3B4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8427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FCE07-0FCB-4A39-A345-67E2E6BE2985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2CCC0-FD54-4A15-B0B7-4EC32EDD63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5744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Création d’un nouvel utilisateur après remplissage du formulaire</a:t>
            </a:r>
          </a:p>
          <a:p>
            <a:r>
              <a:rPr lang="fr-FR" dirty="0"/>
              <a:t>Envoi des résultats à la Vue</a:t>
            </a:r>
          </a:p>
          <a:p>
            <a:r>
              <a:rPr lang="fr-FR" dirty="0"/>
              <a:t>Merci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2CCC0-FD54-4A15-B0B7-4EC32EDD635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635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BE07-E51C-465A-B8B4-ADDAA93629F2}" type="datetime1">
              <a:rPr lang="en-US" smtClean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FE11-777C-4458-A7DC-2C02AA819028}" type="datetime1">
              <a:rPr lang="en-US" smtClean="0"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EA5E-5275-421B-B388-6EF26EE829CA}" type="datetime1">
              <a:rPr lang="en-US" smtClean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1BD4-D9AC-4176-A399-C3ABF1DE5D0E}" type="datetime1">
              <a:rPr lang="en-US" smtClean="0"/>
              <a:t>6/17/2018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ADBD-1134-41A3-BC73-7F8D94474785}" type="datetime1">
              <a:rPr lang="en-US" smtClean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9F78-752C-4D17-9C8A-823A41ABFA0E}" type="datetime1">
              <a:rPr lang="en-US" smtClean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E7FC-FBA0-4AF6-B6EC-BFD5F96EE562}" type="datetime1">
              <a:rPr lang="en-US" smtClean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860E431-1494-416F-844F-63F08869F6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2537" y="191657"/>
            <a:ext cx="1375902" cy="13776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4A60-2EA1-4CB2-BF74-ED902563422C}" type="datetime1">
              <a:rPr lang="en-US" smtClean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F057-E923-47A8-8693-ECAD3FF49172}" type="datetime1">
              <a:rPr lang="en-US" smtClean="0"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732B-B7EA-4F97-976B-70ED4D961138}" type="datetime1">
              <a:rPr lang="en-US" smtClean="0"/>
              <a:t>6/17/2018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0B2B-0419-44C9-B495-D5D0EED5A04C}" type="datetime1">
              <a:rPr lang="en-US" smtClean="0"/>
              <a:t>6/17/2018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FB34-1601-4F22-B33F-79A237D2B859}" type="datetime1">
              <a:rPr lang="en-US" smtClean="0"/>
              <a:t>6/17/2018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17C0-8321-48DC-A211-8050EEB75E14}" type="datetime1">
              <a:rPr lang="en-US" smtClean="0"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9B36CC0-259D-4200-A41E-F897F9CCF862}" type="datetime1">
              <a:rPr lang="en-US" smtClean="0"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68EC1C1-EA20-40F3-96EA-CFC8C896ADE7}" type="datetime1">
              <a:rPr lang="en-US" smtClean="0"/>
              <a:t>6/17/2018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016907-537D-40D1-829B-68714AD7F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 site e-commerce en JEE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756159-79C7-4B56-BEDA-95542C320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Pierre Savigny, Tristan Valade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6A0812-D3DA-4C78-8896-2FB899D1A6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37" t="23966" r="19468" b="11066"/>
          <a:stretch/>
        </p:blipFill>
        <p:spPr>
          <a:xfrm>
            <a:off x="2986327" y="371062"/>
            <a:ext cx="6219347" cy="2756452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40F48E91-977D-4226-BC80-69ED4C09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179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8C3FB5-BA73-429C-B53F-B2CD4F35B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pour votre attention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6DB39B-1FFE-4B85-8C37-E24016FC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DB839A3-9690-4CB2-99B8-7BC33EE4E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712" y="2435957"/>
            <a:ext cx="4886612" cy="221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6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1EEBA0-450F-4F7A-911A-A7D733AA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CD1244-F5AF-4321-A37D-CED15A695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24676"/>
            <a:ext cx="10554574" cy="3636511"/>
          </a:xfrm>
        </p:spPr>
        <p:txBody>
          <a:bodyPr>
            <a:normAutofit/>
          </a:bodyPr>
          <a:lstStyle/>
          <a:p>
            <a:r>
              <a:rPr lang="fr-FR" sz="2400" dirty="0"/>
              <a:t>Présentation rapide de l’application</a:t>
            </a:r>
          </a:p>
          <a:p>
            <a:r>
              <a:rPr lang="fr-FR" sz="2400" dirty="0"/>
              <a:t>Les DAO</a:t>
            </a:r>
          </a:p>
          <a:p>
            <a:r>
              <a:rPr lang="fr-FR" sz="2400" dirty="0"/>
              <a:t>Les Vues</a:t>
            </a:r>
          </a:p>
          <a:p>
            <a:r>
              <a:rPr lang="fr-FR" sz="2400" dirty="0"/>
              <a:t>Les difficultés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826E57-FFC8-4932-948C-EF69035B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7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AE933E-C745-4773-9545-35D71315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2B5065F-7CD3-4B6D-9FFF-67CE8996E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149" y="3185490"/>
            <a:ext cx="4042116" cy="227369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DA5988-C5FD-4288-BEC8-21C36714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EF97230-CD1E-4032-AD02-BAA3A1B6C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884" y="2107945"/>
            <a:ext cx="4428779" cy="442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7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547393-3EDA-4B80-A92C-626A24E7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029C84-B49F-4834-A851-99EECCDE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Image result for modele mvc">
            <a:extLst>
              <a:ext uri="{FF2B5EF4-FFF2-40B4-BE49-F238E27FC236}">
                <a16:creationId xmlns:a16="http://schemas.microsoft.com/office/drawing/2014/main" id="{AB97120B-2B5B-4869-8345-0C7256713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43" y="3246120"/>
            <a:ext cx="2617763" cy="261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etbeans logo">
            <a:extLst>
              <a:ext uri="{FF2B5EF4-FFF2-40B4-BE49-F238E27FC236}">
                <a16:creationId xmlns:a16="http://schemas.microsoft.com/office/drawing/2014/main" id="{F8A8A2AA-39E7-45F0-A5BB-6D5E7EDB5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38" y="2071920"/>
            <a:ext cx="4179057" cy="181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glassfish logo">
            <a:extLst>
              <a:ext uri="{FF2B5EF4-FFF2-40B4-BE49-F238E27FC236}">
                <a16:creationId xmlns:a16="http://schemas.microsoft.com/office/drawing/2014/main" id="{AEA42EAC-5019-46DB-A71E-53AC8ACF7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486" y="4317215"/>
            <a:ext cx="2228557" cy="208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72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0F26A2-1D35-498E-B58D-592EDCB4B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DAO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5F6A89-B2B5-4ED7-B964-7B0764C7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BBEC5B-0AE2-4FA7-A6AE-19FE79D30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4" y="2377777"/>
            <a:ext cx="7439465" cy="415651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784466E-23E7-441F-B6FE-54F0267879FE}"/>
              </a:ext>
            </a:extLst>
          </p:cNvPr>
          <p:cNvSpPr txBox="1"/>
          <p:nvPr/>
        </p:nvSpPr>
        <p:spPr>
          <a:xfrm>
            <a:off x="8042313" y="2937812"/>
            <a:ext cx="3843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Vérification de l’identifiant et du mot de passe lors de la connexion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FE5F567-00CE-4C39-BCC9-3FCCF26F719D}"/>
              </a:ext>
            </a:extLst>
          </p:cNvPr>
          <p:cNvSpPr txBox="1"/>
          <p:nvPr/>
        </p:nvSpPr>
        <p:spPr>
          <a:xfrm>
            <a:off x="8042313" y="6161187"/>
            <a:ext cx="277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DAO Client</a:t>
            </a:r>
          </a:p>
        </p:txBody>
      </p:sp>
    </p:spTree>
    <p:extLst>
      <p:ext uri="{BB962C8B-B14F-4D97-AF65-F5344CB8AC3E}">
        <p14:creationId xmlns:p14="http://schemas.microsoft.com/office/powerpoint/2010/main" val="37189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C7C880-6F34-4430-B4C4-F7BDB315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DAO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AA8772-B5FB-4D03-81BB-24155C3F1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F94F77C-3782-4346-9112-821764A3D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232" y="2442822"/>
            <a:ext cx="7817534" cy="396366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DA5FE8B-88C5-48D9-9A43-8D83FC320865}"/>
              </a:ext>
            </a:extLst>
          </p:cNvPr>
          <p:cNvSpPr txBox="1"/>
          <p:nvPr/>
        </p:nvSpPr>
        <p:spPr>
          <a:xfrm>
            <a:off x="424692" y="6037155"/>
            <a:ext cx="176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DAO Produit</a:t>
            </a:r>
          </a:p>
        </p:txBody>
      </p:sp>
    </p:spTree>
    <p:extLst>
      <p:ext uri="{BB962C8B-B14F-4D97-AF65-F5344CB8AC3E}">
        <p14:creationId xmlns:p14="http://schemas.microsoft.com/office/powerpoint/2010/main" val="952026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69E28A-8A76-4D24-9ABB-6991529F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225F73-5E89-4191-BB0C-2AAA983A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D60ABB1-E9FC-4714-99F9-596B9B961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807" y="2387816"/>
            <a:ext cx="7225430" cy="401867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68D1CFA-4DFA-4F30-BA04-712FE4AC73D6}"/>
              </a:ext>
            </a:extLst>
          </p:cNvPr>
          <p:cNvSpPr txBox="1"/>
          <p:nvPr/>
        </p:nvSpPr>
        <p:spPr>
          <a:xfrm>
            <a:off x="8879114" y="6037155"/>
            <a:ext cx="158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Accueil</a:t>
            </a:r>
          </a:p>
        </p:txBody>
      </p:sp>
    </p:spTree>
    <p:extLst>
      <p:ext uri="{BB962C8B-B14F-4D97-AF65-F5344CB8AC3E}">
        <p14:creationId xmlns:p14="http://schemas.microsoft.com/office/powerpoint/2010/main" val="2552424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E953CB-5588-4E55-B7F5-4D82AE2E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A53A35-0DD5-4D72-9D13-8110FA29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548F001-5235-4D8A-BA19-FF5188169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383525"/>
            <a:ext cx="3476846" cy="285467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46654CA-82B5-41E5-9D8A-DEE0FDECA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225" y="4694439"/>
            <a:ext cx="7602183" cy="108752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B1B15CB-6773-4196-98B9-9B1BC4464876}"/>
              </a:ext>
            </a:extLst>
          </p:cNvPr>
          <p:cNvSpPr txBox="1"/>
          <p:nvPr/>
        </p:nvSpPr>
        <p:spPr>
          <a:xfrm>
            <a:off x="4426226" y="2383525"/>
            <a:ext cx="238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 Panier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2C488D-D024-4EDA-807A-A9ECA064A0B9}"/>
              </a:ext>
            </a:extLst>
          </p:cNvPr>
          <p:cNvSpPr txBox="1"/>
          <p:nvPr/>
        </p:nvSpPr>
        <p:spPr>
          <a:xfrm>
            <a:off x="3607225" y="6003238"/>
            <a:ext cx="190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 Commandes</a:t>
            </a:r>
          </a:p>
        </p:txBody>
      </p:sp>
    </p:spTree>
    <p:extLst>
      <p:ext uri="{BB962C8B-B14F-4D97-AF65-F5344CB8AC3E}">
        <p14:creationId xmlns:p14="http://schemas.microsoft.com/office/powerpoint/2010/main" val="1856342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008914-88B0-40F4-B2B3-B520AE5F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48D1E1-7931-4123-87DA-B2594A9E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BC3FD17-0AF2-4957-B414-48DDEE368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3008492"/>
            <a:ext cx="10590969" cy="183942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A96BBB2-D79A-496C-8B16-1BB42868344D}"/>
              </a:ext>
            </a:extLst>
          </p:cNvPr>
          <p:cNvSpPr txBox="1"/>
          <p:nvPr/>
        </p:nvSpPr>
        <p:spPr>
          <a:xfrm>
            <a:off x="9768693" y="5080796"/>
            <a:ext cx="161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 Inscription</a:t>
            </a:r>
          </a:p>
        </p:txBody>
      </p:sp>
    </p:spTree>
    <p:extLst>
      <p:ext uri="{BB962C8B-B14F-4D97-AF65-F5344CB8AC3E}">
        <p14:creationId xmlns:p14="http://schemas.microsoft.com/office/powerpoint/2010/main" val="3314748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442</TotalTime>
  <Words>85</Words>
  <Application>Microsoft Office PowerPoint</Application>
  <PresentationFormat>Grand écran</PresentationFormat>
  <Paragraphs>36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Wingdings 2</vt:lpstr>
      <vt:lpstr>Concis</vt:lpstr>
      <vt:lpstr>Le site e-commerce en JEE</vt:lpstr>
      <vt:lpstr>Sommaire</vt:lpstr>
      <vt:lpstr>Présentation</vt:lpstr>
      <vt:lpstr>Présentation</vt:lpstr>
      <vt:lpstr>Les DAO</vt:lpstr>
      <vt:lpstr>Les DAO</vt:lpstr>
      <vt:lpstr>Les Vues</vt:lpstr>
      <vt:lpstr>Les Vues</vt:lpstr>
      <vt:lpstr>Difficultés</vt:lpstr>
      <vt:lpstr>Merci pour votre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site e-commerce en JEE</dc:title>
  <dc:creator>Tristan Valade</dc:creator>
  <cp:lastModifiedBy>Tristan Valade</cp:lastModifiedBy>
  <cp:revision>11</cp:revision>
  <dcterms:created xsi:type="dcterms:W3CDTF">2018-06-17T12:43:28Z</dcterms:created>
  <dcterms:modified xsi:type="dcterms:W3CDTF">2018-06-17T20:08:47Z</dcterms:modified>
</cp:coreProperties>
</file>