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3" r:id="rId7"/>
    <p:sldId id="270" r:id="rId8"/>
    <p:sldId id="261" r:id="rId9"/>
    <p:sldId id="26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D1FBC-DF94-4D03-8E41-1A6DC4ED3C6B}" v="2" dt="2021-01-08T18:22:12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68" d="100"/>
          <a:sy n="68" d="100"/>
        </p:scale>
        <p:origin x="81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1/8/2021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1/8/2021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Xolani Msibi</a:t>
            </a:r>
            <a:br>
              <a:rPr lang="en-US" dirty="0"/>
            </a:br>
            <a:r>
              <a:rPr lang="en-US" dirty="0"/>
              <a:t>15940</a:t>
            </a:r>
            <a:br>
              <a:rPr lang="en-US" dirty="0"/>
            </a:br>
            <a:r>
              <a:rPr lang="en-US" dirty="0"/>
              <a:t>Web Services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TYMLEAF login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web service Application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web service application is a simple login.</a:t>
            </a:r>
          </a:p>
          <a:p>
            <a:r>
              <a:rPr lang="en-US" dirty="0"/>
              <a:t>It asks for your username and password to login to a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D8230-4E7B-495A-A3A2-9AEEEDAEF4C1}"/>
              </a:ext>
            </a:extLst>
          </p:cNvPr>
          <p:cNvSpPr txBox="1"/>
          <p:nvPr/>
        </p:nvSpPr>
        <p:spPr>
          <a:xfrm>
            <a:off x="1269876" y="908720"/>
            <a:ext cx="9865096" cy="344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my webservice I had to start creating a project on Spring. I had used some dependencies as they are required before starting the project. I had after decided to link my git repository for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set my port first in application properties.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created a mapping annotation for my domain which is used to request methods from other classes. With </a:t>
            </a:r>
            <a:r>
              <a:rPr lang="en-Z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lsForm</a:t>
            </a: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being my </a:t>
            </a:r>
            <a:r>
              <a:rPr lang="en-Z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</a:t>
            </a: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Z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lsController</a:t>
            </a: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my Domain which had the annotation. One controller can be good to handle POST HTTP request  and GET and maps them.</a:t>
            </a:r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will simply get a username and password table.</a:t>
            </a:r>
          </a:p>
          <a:p>
            <a:r>
              <a:rPr lang="en-US" dirty="0"/>
              <a:t>Fill in your username and password into the blank spaces.</a:t>
            </a:r>
          </a:p>
          <a:p>
            <a:r>
              <a:rPr lang="en-US" dirty="0"/>
              <a:t>If you entered the correct details you can get to login </a:t>
            </a:r>
          </a:p>
          <a:p>
            <a:r>
              <a:rPr lang="en-US" dirty="0"/>
              <a:t>If you enter the wrong password or username you will  return to the home login and username page.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56B3-7CCA-4076-A3F2-1B910F0F9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LsForm</a:t>
            </a:r>
            <a:r>
              <a:rPr lang="en-US" dirty="0"/>
              <a:t> and </a:t>
            </a:r>
            <a:r>
              <a:rPr lang="en-US" dirty="0" err="1"/>
              <a:t>LgController</a:t>
            </a:r>
            <a:r>
              <a:rPr lang="en-US" dirty="0"/>
              <a:t> are linked in a way</a:t>
            </a:r>
          </a:p>
          <a:p>
            <a:r>
              <a:rPr lang="en-US" dirty="0" err="1"/>
              <a:t>LsForm</a:t>
            </a:r>
            <a:r>
              <a:rPr lang="en-US" dirty="0"/>
              <a:t> asks for the username and password </a:t>
            </a:r>
          </a:p>
          <a:p>
            <a:r>
              <a:rPr lang="en-US" dirty="0" err="1"/>
              <a:t>LgController</a:t>
            </a:r>
            <a:r>
              <a:rPr lang="en-US" dirty="0"/>
              <a:t> gives the login details.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 this case </a:t>
            </a:r>
            <a:r>
              <a:rPr lang="en-US" dirty="0" err="1"/>
              <a:t>lsForm</a:t>
            </a:r>
            <a:r>
              <a:rPr lang="en-US" dirty="0"/>
              <a:t> will be mentioned in </a:t>
            </a:r>
            <a:r>
              <a:rPr lang="en-US" dirty="0" err="1"/>
              <a:t>LgController</a:t>
            </a:r>
            <a:r>
              <a:rPr lang="en-US" dirty="0"/>
              <a:t> with the username and the password.</a:t>
            </a:r>
          </a:p>
          <a:p>
            <a:r>
              <a:rPr lang="en-US" dirty="0"/>
              <a:t>You are allowed to create any username and password. You may add multiple logins as well. 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used for the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E8622-4F5A-4CD5-9498-6DB53F1F4FA6}"/>
              </a:ext>
            </a:extLst>
          </p:cNvPr>
          <p:cNvSpPr txBox="1"/>
          <p:nvPr/>
        </p:nvSpPr>
        <p:spPr>
          <a:xfrm>
            <a:off x="1218883" y="1772816"/>
            <a:ext cx="10081120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Z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Thymeleaf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Cat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8</a:t>
            </a:r>
          </a:p>
          <a:p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268</Words>
  <Application>Microsoft Office PowerPoint</Application>
  <PresentationFormat>Custom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Tech 16x9</vt:lpstr>
      <vt:lpstr>Xolani Msibi 15940 Web Services</vt:lpstr>
      <vt:lpstr>What is my web service Application project?</vt:lpstr>
      <vt:lpstr>PowerPoint Presentation</vt:lpstr>
      <vt:lpstr>How does it work?</vt:lpstr>
      <vt:lpstr>Connections</vt:lpstr>
      <vt:lpstr>Properties used for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2021-01-08T15:55:46Z</dcterms:created>
  <dcterms:modified xsi:type="dcterms:W3CDTF">2021-01-08T18:23:22Z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