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7B8F35A-D90E-405E-A4C8-9C1E3EBDFDA4}" type="datetimeFigureOut">
              <a:rPr lang="en-US" smtClean="0"/>
              <a:t>5/10/2018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2F1D2C1-B7D5-4266-B976-3875AE74C89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B8F35A-D90E-405E-A4C8-9C1E3EBDFDA4}"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1D2C1-B7D5-4266-B976-3875AE74C8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B8F35A-D90E-405E-A4C8-9C1E3EBDFDA4}"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1D2C1-B7D5-4266-B976-3875AE74C8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B8F35A-D90E-405E-A4C8-9C1E3EBDFDA4}"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1D2C1-B7D5-4266-B976-3875AE74C8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7B8F35A-D90E-405E-A4C8-9C1E3EBDFDA4}"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1D2C1-B7D5-4266-B976-3875AE74C89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7B8F35A-D90E-405E-A4C8-9C1E3EBDFDA4}" type="datetimeFigureOut">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1D2C1-B7D5-4266-B976-3875AE74C8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7B8F35A-D90E-405E-A4C8-9C1E3EBDFDA4}" type="datetimeFigureOut">
              <a:rPr lang="en-US" smtClean="0"/>
              <a:t>5/10/2018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F1D2C1-B7D5-4266-B976-3875AE74C8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7B8F35A-D90E-405E-A4C8-9C1E3EBDFDA4}" type="datetimeFigureOut">
              <a:rPr lang="en-US" smtClean="0"/>
              <a:t>5/10/2018</a:t>
            </a:fld>
            <a:endParaRPr lang="en-US"/>
          </a:p>
        </p:txBody>
      </p:sp>
      <p:sp>
        <p:nvSpPr>
          <p:cNvPr id="8" name="Slide Number Placeholder 7"/>
          <p:cNvSpPr>
            <a:spLocks noGrp="1"/>
          </p:cNvSpPr>
          <p:nvPr>
            <p:ph type="sldNum" sz="quarter" idx="11"/>
          </p:nvPr>
        </p:nvSpPr>
        <p:spPr/>
        <p:txBody>
          <a:bodyPr/>
          <a:lstStyle/>
          <a:p>
            <a:fld id="{B2F1D2C1-B7D5-4266-B976-3875AE74C89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B8F35A-D90E-405E-A4C8-9C1E3EBDFDA4}" type="datetimeFigureOut">
              <a:rPr lang="en-US" smtClean="0"/>
              <a:t>5/10/2018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F1D2C1-B7D5-4266-B976-3875AE74C8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7B8F35A-D90E-405E-A4C8-9C1E3EBDFDA4}" type="datetimeFigureOut">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2F1D2C1-B7D5-4266-B976-3875AE74C8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57B8F35A-D90E-405E-A4C8-9C1E3EBDFDA4}" type="datetimeFigureOut">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1D2C1-B7D5-4266-B976-3875AE74C8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7B8F35A-D90E-405E-A4C8-9C1E3EBDFDA4}" type="datetimeFigureOut">
              <a:rPr lang="en-US" smtClean="0"/>
              <a:t>5/10/2018</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2F1D2C1-B7D5-4266-B976-3875AE74C89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Alpha-Tech</a:t>
            </a:r>
            <a:endParaRPr lang="en-US" dirty="0"/>
          </a:p>
        </p:txBody>
      </p:sp>
      <p:sp>
        <p:nvSpPr>
          <p:cNvPr id="3" name="Subtitle 2"/>
          <p:cNvSpPr>
            <a:spLocks noGrp="1"/>
          </p:cNvSpPr>
          <p:nvPr>
            <p:ph type="subTitle" idx="1"/>
          </p:nvPr>
        </p:nvSpPr>
        <p:spPr/>
        <p:txBody>
          <a:bodyPr/>
          <a:lstStyle/>
          <a:p>
            <a:r>
              <a:rPr lang="en-US" dirty="0" smtClean="0"/>
              <a:t>Demo 3 Presentation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4495800"/>
            <a:ext cx="5029200" cy="3429000"/>
          </a:xfrm>
          <a:prstGeom prst="rect">
            <a:avLst/>
          </a:prstGeom>
        </p:spPr>
      </p:pic>
    </p:spTree>
    <p:extLst>
      <p:ext uri="{BB962C8B-B14F-4D97-AF65-F5344CB8AC3E}">
        <p14:creationId xmlns:p14="http://schemas.microsoft.com/office/powerpoint/2010/main" val="1582528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 and Roles</a:t>
            </a:r>
            <a:endParaRPr lang="en-US" dirty="0"/>
          </a:p>
        </p:txBody>
      </p:sp>
      <p:sp>
        <p:nvSpPr>
          <p:cNvPr id="3" name="Content Placeholder 2"/>
          <p:cNvSpPr>
            <a:spLocks noGrp="1"/>
          </p:cNvSpPr>
          <p:nvPr>
            <p:ph idx="1"/>
          </p:nvPr>
        </p:nvSpPr>
        <p:spPr/>
        <p:txBody>
          <a:bodyPr/>
          <a:lstStyle/>
          <a:p>
            <a:r>
              <a:rPr lang="en-US" dirty="0" smtClean="0"/>
              <a:t>Xolo K Dandashe</a:t>
            </a:r>
            <a:r>
              <a:rPr lang="en-US" dirty="0"/>
              <a:t> </a:t>
            </a:r>
            <a:r>
              <a:rPr lang="en-US" dirty="0" smtClean="0"/>
              <a:t>– Team leader</a:t>
            </a:r>
          </a:p>
          <a:p>
            <a:r>
              <a:rPr lang="en-US" dirty="0" smtClean="0"/>
              <a:t>Thabo Ntsoane – Developer</a:t>
            </a:r>
          </a:p>
          <a:p>
            <a:r>
              <a:rPr lang="en-US" dirty="0" smtClean="0"/>
              <a:t>Khodani M Mufamadi – Developer</a:t>
            </a:r>
          </a:p>
          <a:p>
            <a:r>
              <a:rPr lang="en-US" dirty="0" smtClean="0"/>
              <a:t>Mpho Mashaba - Developer</a:t>
            </a:r>
          </a:p>
          <a:p>
            <a:r>
              <a:rPr lang="en-US" dirty="0" smtClean="0"/>
              <a:t>Phuti K Setoba - Documentation</a:t>
            </a:r>
          </a:p>
          <a:p>
            <a:r>
              <a:rPr lang="en-US" dirty="0" smtClean="0"/>
              <a:t>Musa Mathe – All-rounder</a:t>
            </a:r>
          </a:p>
          <a:p>
            <a:endParaRPr lang="en-US" dirty="0" smtClean="0"/>
          </a:p>
          <a:p>
            <a:endParaRPr lang="en-US" dirty="0"/>
          </a:p>
        </p:txBody>
      </p:sp>
    </p:spTree>
    <p:extLst>
      <p:ext uri="{BB962C8B-B14F-4D97-AF65-F5344CB8AC3E}">
        <p14:creationId xmlns:p14="http://schemas.microsoft.com/office/powerpoint/2010/main" val="3680584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Our project is focused on building a mobile application that uses NFC to transfer information with a single tap from the business card which has a NFC chip and store the information on the user’s device. For devices that do not have NFC technology, we will be using a QR code generator and scanner for them to also be able to send or receive business cards. Our system will also be able to scan cards that do not have NFC chips on them. </a:t>
            </a:r>
          </a:p>
        </p:txBody>
      </p:sp>
    </p:spTree>
    <p:extLst>
      <p:ext uri="{BB962C8B-B14F-4D97-AF65-F5344CB8AC3E}">
        <p14:creationId xmlns:p14="http://schemas.microsoft.com/office/powerpoint/2010/main" val="533696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Diagram shows 3 different ways to capture business cards in simple form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828800"/>
            <a:ext cx="8077200" cy="4354618"/>
          </a:xfrm>
        </p:spPr>
      </p:pic>
    </p:spTree>
    <p:extLst>
      <p:ext uri="{BB962C8B-B14F-4D97-AF65-F5344CB8AC3E}">
        <p14:creationId xmlns:p14="http://schemas.microsoft.com/office/powerpoint/2010/main" val="2377302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Git</a:t>
            </a:r>
            <a:r>
              <a:rPr lang="en-US" dirty="0" smtClean="0"/>
              <a:t> (Branching)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7258" y="1676397"/>
            <a:ext cx="4867742" cy="401058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1676398"/>
            <a:ext cx="2886478" cy="4010585"/>
          </a:xfrm>
          <a:prstGeom prst="rect">
            <a:avLst/>
          </a:prstGeom>
        </p:spPr>
      </p:pic>
    </p:spTree>
    <p:extLst>
      <p:ext uri="{BB962C8B-B14F-4D97-AF65-F5344CB8AC3E}">
        <p14:creationId xmlns:p14="http://schemas.microsoft.com/office/powerpoint/2010/main" val="3629791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680" y="1991257"/>
            <a:ext cx="5658640" cy="3743848"/>
          </a:xfrm>
        </p:spPr>
      </p:pic>
    </p:spTree>
    <p:extLst>
      <p:ext uri="{BB962C8B-B14F-4D97-AF65-F5344CB8AC3E}">
        <p14:creationId xmlns:p14="http://schemas.microsoft.com/office/powerpoint/2010/main" val="2495496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ensure code quality</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Android Studio code style will be used.</a:t>
            </a:r>
          </a:p>
          <a:p>
            <a:r>
              <a:rPr lang="en-US" b="1" dirty="0" smtClean="0"/>
              <a:t>Coding standard document will be used for resources naming conventions, formatting and also to ensure version control.</a:t>
            </a:r>
          </a:p>
          <a:p>
            <a:r>
              <a:rPr lang="en-US" b="1" dirty="0" smtClean="0"/>
              <a:t>Testing will be conducted using </a:t>
            </a:r>
            <a:r>
              <a:rPr lang="en-US" b="1" dirty="0" err="1" smtClean="0"/>
              <a:t>JUnit</a:t>
            </a:r>
            <a:r>
              <a:rPr lang="en-US" b="1" dirty="0" smtClean="0"/>
              <a:t> to run unit tests.</a:t>
            </a:r>
          </a:p>
          <a:p>
            <a:r>
              <a:rPr lang="en-US" b="1" dirty="0" smtClean="0"/>
              <a:t>Lint tool will be used to identify bugs.</a:t>
            </a:r>
          </a:p>
          <a:p>
            <a:r>
              <a:rPr lang="en-US" b="1" dirty="0" smtClean="0"/>
              <a:t>FindBugs tool will be used to spot issues related to performance and correctness of code.</a:t>
            </a:r>
          </a:p>
          <a:p>
            <a:endParaRPr lang="en-US" b="1" dirty="0" smtClean="0"/>
          </a:p>
          <a:p>
            <a:endParaRPr lang="en-US" b="1" dirty="0"/>
          </a:p>
          <a:p>
            <a:endParaRPr lang="en-US" dirty="0"/>
          </a:p>
        </p:txBody>
      </p:sp>
    </p:spTree>
    <p:extLst>
      <p:ext uri="{BB962C8B-B14F-4D97-AF65-F5344CB8AC3E}">
        <p14:creationId xmlns:p14="http://schemas.microsoft.com/office/powerpoint/2010/main" val="3795143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723</TotalTime>
  <Words>209</Words>
  <Application>Microsoft Office PowerPoint</Application>
  <PresentationFormat>On-screen Show (4:3)</PresentationFormat>
  <Paragraphs>21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Technic</vt:lpstr>
      <vt:lpstr>Alpha-Tech</vt:lpstr>
      <vt:lpstr>Team members and Roles</vt:lpstr>
      <vt:lpstr>Project description</vt:lpstr>
      <vt:lpstr>Diagram shows 3 different ways to capture business cards in simple form</vt:lpstr>
      <vt:lpstr>Git (Branching)</vt:lpstr>
      <vt:lpstr>Merging</vt:lpstr>
      <vt:lpstr>To ensure code quality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Musa Mathe</dc:creator>
  <cp:lastModifiedBy>Musa Mathe</cp:lastModifiedBy>
  <cp:revision>15</cp:revision>
  <dcterms:created xsi:type="dcterms:W3CDTF">2018-05-10T21:54:22Z</dcterms:created>
  <dcterms:modified xsi:type="dcterms:W3CDTF">2018-05-11T09:57:28Z</dcterms:modified>
</cp:coreProperties>
</file>