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>
        <p:scale>
          <a:sx n="100" d="100"/>
          <a:sy n="100" d="100"/>
        </p:scale>
        <p:origin x="-40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67C07A-26A3-4169-A90E-89E53D9C5F1A}" type="datetimeFigureOut">
              <a:rPr lang="en-ZA" smtClean="0"/>
              <a:t>2018-03-16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structables.com/id/Digital-Business-Card-With-NF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hutiSetoaba\Desktop\School\2018\COS 301\Project\WhatsApp Image 2018-02-23 at 19.50.3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43" y="1916832"/>
            <a:ext cx="383529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911" y="1412776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Collaboration and </a:t>
            </a:r>
            <a:r>
              <a:rPr lang="en-ZA" sz="2400" dirty="0">
                <a:latin typeface="+mj-lt"/>
              </a:rPr>
              <a:t>synergy. 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Passion and Creativity.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Enthusiasm.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Follow-through.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We believe:</a:t>
            </a:r>
          </a:p>
          <a:p>
            <a:pPr marL="274638"/>
            <a:r>
              <a:rPr lang="en-ZA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“If everyone is moving forward together then success takes care of itself.”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833" y="224876"/>
            <a:ext cx="5296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About the team:</a:t>
            </a:r>
            <a:r>
              <a:rPr lang="en-ZA" sz="5400" dirty="0" smtClean="0"/>
              <a:t>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51520"/>
          </a:xfrm>
        </p:spPr>
        <p:txBody>
          <a:bodyPr/>
          <a:lstStyle/>
          <a:p>
            <a:r>
              <a:rPr lang="en-ZA" dirty="0" smtClean="0"/>
              <a:t>Project description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612776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smtClean="0">
                <a:solidFill>
                  <a:schemeClr val="tx1"/>
                </a:solidFill>
              </a:rPr>
              <a:t>Our project is focused on building a mobile application that uses NFC to transfer information with a single tap from the business card </a:t>
            </a:r>
            <a:r>
              <a:rPr lang="en-ZA" smtClean="0">
                <a:solidFill>
                  <a:schemeClr val="tx1"/>
                </a:solidFill>
              </a:rPr>
              <a:t>which has a </a:t>
            </a:r>
            <a:r>
              <a:rPr lang="en-ZA" dirty="0" smtClean="0">
                <a:solidFill>
                  <a:schemeClr val="tx1"/>
                </a:solidFill>
              </a:rPr>
              <a:t>NFC chip and store the information on the user’s device .</a:t>
            </a:r>
          </a:p>
        </p:txBody>
      </p:sp>
      <p:pic>
        <p:nvPicPr>
          <p:cNvPr id="4" name="Picture 2" descr="C:\Users\PhutiSetoaba\Desktop\School\2018\COS 301\Project\F232DW0II6C35XK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503075" cy="25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7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Domain Model</a:t>
            </a:r>
            <a:endParaRPr lang="en-ZA" dirty="0"/>
          </a:p>
        </p:txBody>
      </p:sp>
      <p:pic>
        <p:nvPicPr>
          <p:cNvPr id="1027" name="Picture 3" descr="C:\Users\PhutiSetoaba\Desktop\School\2018\COS 301\Project\Demo slides\DomainModelForNFCBusiness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40613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640960" cy="980728"/>
          </a:xfrm>
        </p:spPr>
        <p:txBody>
          <a:bodyPr/>
          <a:lstStyle/>
          <a:p>
            <a:pPr algn="l"/>
            <a:r>
              <a:rPr lang="en-ZA" sz="4400" dirty="0" smtClean="0"/>
              <a:t>Requirements and design outline</a:t>
            </a:r>
            <a:endParaRPr lang="en-Z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908720"/>
            <a:ext cx="3528392" cy="521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Our </a:t>
            </a:r>
            <a:r>
              <a:rPr lang="en-US" sz="2000" dirty="0" smtClean="0">
                <a:solidFill>
                  <a:schemeClr val="tx1"/>
                </a:solidFill>
              </a:rPr>
              <a:t>application is to be used on </a:t>
            </a:r>
            <a:r>
              <a:rPr lang="en-US" sz="2000" dirty="0">
                <a:solidFill>
                  <a:schemeClr val="tx1"/>
                </a:solidFill>
              </a:rPr>
              <a:t>mobile </a:t>
            </a:r>
            <a:r>
              <a:rPr lang="en-US" sz="2000" dirty="0" smtClean="0">
                <a:solidFill>
                  <a:schemeClr val="tx1"/>
                </a:solidFill>
              </a:rPr>
              <a:t>devices.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Our </a:t>
            </a:r>
            <a:r>
              <a:rPr lang="en-US" sz="2000" dirty="0" smtClean="0">
                <a:solidFill>
                  <a:schemeClr val="tx1"/>
                </a:solidFill>
              </a:rPr>
              <a:t>System allows digital information exchange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Our system allows effective updates of </a:t>
            </a:r>
            <a:r>
              <a:rPr lang="en-US" sz="2000" dirty="0">
                <a:solidFill>
                  <a:schemeClr val="tx1"/>
                </a:solidFill>
              </a:rPr>
              <a:t>information on the business </a:t>
            </a:r>
            <a:r>
              <a:rPr lang="en-US" sz="2000" dirty="0" smtClean="0">
                <a:solidFill>
                  <a:schemeClr val="tx1"/>
                </a:solidFill>
              </a:rPr>
              <a:t>cards.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must be </a:t>
            </a:r>
            <a:r>
              <a:rPr lang="en-US" sz="2000" dirty="0" smtClean="0">
                <a:solidFill>
                  <a:schemeClr val="tx1"/>
                </a:solidFill>
              </a:rPr>
              <a:t>secure.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must be user </a:t>
            </a:r>
            <a:r>
              <a:rPr lang="en-US" sz="2000" dirty="0" smtClean="0">
                <a:solidFill>
                  <a:schemeClr val="tx1"/>
                </a:solidFill>
              </a:rPr>
              <a:t>friendly.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ZA" sz="2000" dirty="0"/>
          </a:p>
        </p:txBody>
      </p:sp>
      <p:pic>
        <p:nvPicPr>
          <p:cNvPr id="6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779912" y="987219"/>
            <a:ext cx="0" cy="504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779912" y="908720"/>
            <a:ext cx="4933877" cy="5217443"/>
          </a:xfrm>
        </p:spPr>
        <p:txBody>
          <a:bodyPr>
            <a:noAutofit/>
          </a:bodyPr>
          <a:lstStyle/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A window with an arrow to the right – Button used to log in</a:t>
            </a:r>
          </a:p>
          <a:p>
            <a:pPr marL="266700" indent="-266700"/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Dustbin – Represents delete information from card option</a:t>
            </a:r>
          </a:p>
          <a:p>
            <a:pPr marL="266700" indent="-266700"/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 Card image – Represents viewing a cards option</a:t>
            </a:r>
          </a:p>
          <a:p>
            <a:pPr marL="266700" indent="-266700"/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Files – Represents reading information on cards option.</a:t>
            </a:r>
          </a:p>
          <a:p>
            <a:pPr marL="266700" indent="-266700"/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Pencil – Represents an update option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669" y="1301968"/>
            <a:ext cx="962080" cy="2444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175328"/>
            <a:ext cx="1247412" cy="237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80" y="3391998"/>
            <a:ext cx="1247412" cy="231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80" y="4221088"/>
            <a:ext cx="1247412" cy="24106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81" y="5157192"/>
            <a:ext cx="744364" cy="50405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852976"/>
            <a:ext cx="709827" cy="477393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835013"/>
            <a:ext cx="696701" cy="50405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51" y="5828035"/>
            <a:ext cx="701257" cy="5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369"/>
            <a:ext cx="8229600" cy="979512"/>
          </a:xfrm>
        </p:spPr>
        <p:txBody>
          <a:bodyPr/>
          <a:lstStyle/>
          <a:p>
            <a:r>
              <a:rPr lang="en-ZA" dirty="0" smtClean="0"/>
              <a:t>Package Diagram</a:t>
            </a:r>
            <a:endParaRPr lang="en-ZA" dirty="0"/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hutiSetoaba\Desktop\School\2018\COS 301\Project\Demo slides\package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5881"/>
            <a:ext cx="6800296" cy="455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051520"/>
          </a:xfrm>
        </p:spPr>
        <p:txBody>
          <a:bodyPr/>
          <a:lstStyle/>
          <a:p>
            <a:r>
              <a:rPr lang="en-ZA" dirty="0" smtClean="0"/>
              <a:t>Deployment Diagram </a:t>
            </a:r>
            <a:endParaRPr lang="en-ZA" dirty="0"/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68760"/>
            <a:ext cx="8105775" cy="441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7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051520"/>
          </a:xfrm>
        </p:spPr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>
                <a:solidFill>
                  <a:schemeClr val="tx1"/>
                </a:solidFill>
              </a:rPr>
              <a:t>Joep1986. 2015. </a:t>
            </a:r>
            <a:r>
              <a:rPr lang="en-ZA" sz="2000" i="1" dirty="0">
                <a:solidFill>
                  <a:schemeClr val="tx1"/>
                </a:solidFill>
              </a:rPr>
              <a:t>Digital-Business-Card-With-NFC</a:t>
            </a:r>
            <a:r>
              <a:rPr lang="en-ZA" sz="2000" dirty="0">
                <a:solidFill>
                  <a:schemeClr val="tx1"/>
                </a:solidFill>
              </a:rPr>
              <a:t>. [ONLINE] Available at: </a:t>
            </a:r>
            <a:r>
              <a:rPr lang="en-ZA" sz="2000" dirty="0">
                <a:solidFill>
                  <a:schemeClr val="tx1"/>
                </a:solidFill>
                <a:hlinkClick r:id="rId2"/>
              </a:rPr>
              <a:t>http://www.instructables.com/id/Digital-Business-Card-With-NFC/</a:t>
            </a:r>
            <a:r>
              <a:rPr lang="en-ZA" sz="2000" dirty="0">
                <a:solidFill>
                  <a:schemeClr val="tx1"/>
                </a:solidFill>
              </a:rPr>
              <a:t>. [Accessed 10 March 2018].</a:t>
            </a:r>
          </a:p>
        </p:txBody>
      </p:sp>
      <p:pic>
        <p:nvPicPr>
          <p:cNvPr id="6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802</TotalTime>
  <Words>173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PowerPoint Presentation</vt:lpstr>
      <vt:lpstr>Project description</vt:lpstr>
      <vt:lpstr>Domain Model</vt:lpstr>
      <vt:lpstr>Requirements and design outline</vt:lpstr>
      <vt:lpstr>Package Diagram</vt:lpstr>
      <vt:lpstr>Deployment Diagram 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PhutiSetoaba</dc:creator>
  <cp:lastModifiedBy>PhutiSetoaba</cp:lastModifiedBy>
  <cp:revision>48</cp:revision>
  <dcterms:created xsi:type="dcterms:W3CDTF">2018-03-09T17:31:21Z</dcterms:created>
  <dcterms:modified xsi:type="dcterms:W3CDTF">2018-03-16T12:37:50Z</dcterms:modified>
</cp:coreProperties>
</file>