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7" r:id="rId6"/>
    <p:sldId id="260" r:id="rId7"/>
    <p:sldId id="262" r:id="rId8"/>
    <p:sldId id="266" r:id="rId9"/>
    <p:sldId id="261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>
      <p:cViewPr varScale="1">
        <p:scale>
          <a:sx n="65" d="100"/>
          <a:sy n="65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46446-7143-407D-B452-AB73D8705040}" type="doc">
      <dgm:prSet loTypeId="urn:microsoft.com/office/officeart/2005/8/layout/radial1" loCatId="relationship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ZA"/>
        </a:p>
      </dgm:t>
    </dgm:pt>
    <dgm:pt modelId="{8BB4D92D-77EB-41B8-9A1D-467C91F8AB5F}">
      <dgm:prSet phldrT="[Text]" custT="1"/>
      <dgm:spPr/>
      <dgm:t>
        <a:bodyPr/>
        <a:lstStyle/>
        <a:p>
          <a:r>
            <a:rPr lang="en-ZA" sz="2400" b="0" dirty="0" smtClean="0">
              <a:latin typeface="+mj-lt"/>
            </a:rPr>
            <a:t>Business Card</a:t>
          </a:r>
          <a:endParaRPr lang="en-ZA" sz="2400" b="0" dirty="0">
            <a:latin typeface="+mj-lt"/>
          </a:endParaRPr>
        </a:p>
      </dgm:t>
    </dgm:pt>
    <dgm:pt modelId="{F861E020-B495-4D3A-835C-6890BCBE1BDB}" type="parTrans" cxnId="{7ADE02BA-C659-4AD0-AFE3-801D4945B41F}">
      <dgm:prSet/>
      <dgm:spPr/>
      <dgm:t>
        <a:bodyPr/>
        <a:lstStyle/>
        <a:p>
          <a:endParaRPr lang="en-ZA"/>
        </a:p>
      </dgm:t>
    </dgm:pt>
    <dgm:pt modelId="{ECB36B36-235F-4EE3-8B50-B79F678B6737}" type="sibTrans" cxnId="{7ADE02BA-C659-4AD0-AFE3-801D4945B41F}">
      <dgm:prSet/>
      <dgm:spPr/>
      <dgm:t>
        <a:bodyPr/>
        <a:lstStyle/>
        <a:p>
          <a:endParaRPr lang="en-ZA"/>
        </a:p>
      </dgm:t>
    </dgm:pt>
    <dgm:pt modelId="{3C536DCD-C87D-43BF-A80D-9DA3FC54A401}">
      <dgm:prSet phldrT="[Text]" custT="1"/>
      <dgm:spPr/>
      <dgm:t>
        <a:bodyPr/>
        <a:lstStyle/>
        <a:p>
          <a:r>
            <a:rPr lang="en-ZA" sz="1600" b="0" dirty="0" smtClean="0">
              <a:latin typeface="+mj-lt"/>
            </a:rPr>
            <a:t>Getting lost</a:t>
          </a:r>
          <a:endParaRPr lang="en-ZA" sz="1600" b="0" dirty="0">
            <a:latin typeface="+mj-lt"/>
          </a:endParaRPr>
        </a:p>
      </dgm:t>
    </dgm:pt>
    <dgm:pt modelId="{578E506F-FEB6-4CE1-8A01-DCD86125B55E}" type="parTrans" cxnId="{1A6039A1-5B8B-4827-99C3-E44A46219E75}">
      <dgm:prSet/>
      <dgm:spPr/>
      <dgm:t>
        <a:bodyPr/>
        <a:lstStyle/>
        <a:p>
          <a:endParaRPr lang="en-ZA">
            <a:latin typeface="+mj-lt"/>
          </a:endParaRPr>
        </a:p>
      </dgm:t>
    </dgm:pt>
    <dgm:pt modelId="{09065244-90FA-4080-9693-249CEBDEDE8F}" type="sibTrans" cxnId="{1A6039A1-5B8B-4827-99C3-E44A46219E75}">
      <dgm:prSet/>
      <dgm:spPr/>
      <dgm:t>
        <a:bodyPr/>
        <a:lstStyle/>
        <a:p>
          <a:endParaRPr lang="en-ZA"/>
        </a:p>
      </dgm:t>
    </dgm:pt>
    <dgm:pt modelId="{842584D1-0D13-4BFB-A6B9-1D25FB474348}">
      <dgm:prSet phldrT="[Text]" custT="1"/>
      <dgm:spPr/>
      <dgm:t>
        <a:bodyPr/>
        <a:lstStyle/>
        <a:p>
          <a:r>
            <a:rPr lang="en-ZA" sz="1600" b="0" dirty="0" smtClean="0">
              <a:latin typeface="+mj-lt"/>
            </a:rPr>
            <a:t>Not reusable</a:t>
          </a:r>
          <a:endParaRPr lang="en-ZA" sz="1600" b="0" dirty="0">
            <a:latin typeface="+mj-lt"/>
          </a:endParaRPr>
        </a:p>
      </dgm:t>
    </dgm:pt>
    <dgm:pt modelId="{160FCABD-B117-4E2E-B6A1-F4188F637587}" type="parTrans" cxnId="{C9A71ED9-2AF7-4147-B4BE-9495B2B78F2C}">
      <dgm:prSet/>
      <dgm:spPr/>
      <dgm:t>
        <a:bodyPr/>
        <a:lstStyle/>
        <a:p>
          <a:endParaRPr lang="en-ZA">
            <a:latin typeface="+mj-lt"/>
          </a:endParaRPr>
        </a:p>
      </dgm:t>
    </dgm:pt>
    <dgm:pt modelId="{82ADC3A6-10CA-4BA4-A511-622D6DCB1865}" type="sibTrans" cxnId="{C9A71ED9-2AF7-4147-B4BE-9495B2B78F2C}">
      <dgm:prSet/>
      <dgm:spPr/>
      <dgm:t>
        <a:bodyPr/>
        <a:lstStyle/>
        <a:p>
          <a:endParaRPr lang="en-ZA"/>
        </a:p>
      </dgm:t>
    </dgm:pt>
    <dgm:pt modelId="{3D634177-F3C7-43CE-933F-B9239A98EBEB}">
      <dgm:prSet phldrT="[Text]" custT="1"/>
      <dgm:spPr/>
      <dgm:t>
        <a:bodyPr/>
        <a:lstStyle/>
        <a:p>
          <a:r>
            <a:rPr lang="en-ZA" sz="1600" b="0" dirty="0" smtClean="0">
              <a:latin typeface="+mj-lt"/>
            </a:rPr>
            <a:t>Not Environmentally friendly</a:t>
          </a:r>
          <a:endParaRPr lang="en-ZA" sz="1600" b="0" dirty="0">
            <a:latin typeface="+mj-lt"/>
          </a:endParaRPr>
        </a:p>
      </dgm:t>
    </dgm:pt>
    <dgm:pt modelId="{C39F5013-DD42-4830-B80F-4D0466B759A1}" type="parTrans" cxnId="{3F6A682E-2E70-46D0-B381-F49162FFEDF5}">
      <dgm:prSet/>
      <dgm:spPr/>
      <dgm:t>
        <a:bodyPr/>
        <a:lstStyle/>
        <a:p>
          <a:endParaRPr lang="en-ZA">
            <a:latin typeface="+mj-lt"/>
          </a:endParaRPr>
        </a:p>
      </dgm:t>
    </dgm:pt>
    <dgm:pt modelId="{52F61647-BAAB-4FAF-B6D4-2C850B89C172}" type="sibTrans" cxnId="{3F6A682E-2E70-46D0-B381-F49162FFEDF5}">
      <dgm:prSet/>
      <dgm:spPr/>
      <dgm:t>
        <a:bodyPr/>
        <a:lstStyle/>
        <a:p>
          <a:endParaRPr lang="en-ZA"/>
        </a:p>
      </dgm:t>
    </dgm:pt>
    <dgm:pt modelId="{4FEF1CFF-6CB9-4B73-9CF1-144C670ED57E}">
      <dgm:prSet phldrT="[Text]" custT="1"/>
      <dgm:spPr/>
      <dgm:t>
        <a:bodyPr/>
        <a:lstStyle/>
        <a:p>
          <a:r>
            <a:rPr lang="en-ZA" sz="1600" b="0" dirty="0" smtClean="0">
              <a:latin typeface="+mj-lt"/>
            </a:rPr>
            <a:t>Fixed amount</a:t>
          </a:r>
          <a:endParaRPr lang="en-ZA" sz="1600" b="0" dirty="0">
            <a:latin typeface="+mj-lt"/>
          </a:endParaRPr>
        </a:p>
      </dgm:t>
    </dgm:pt>
    <dgm:pt modelId="{11A9E281-D3DB-43D7-900D-A8D6122AAFDD}" type="parTrans" cxnId="{4190BFB1-81C8-40C6-A377-E79AE76FD2CB}">
      <dgm:prSet/>
      <dgm:spPr/>
      <dgm:t>
        <a:bodyPr/>
        <a:lstStyle/>
        <a:p>
          <a:endParaRPr lang="en-ZA">
            <a:latin typeface="+mj-lt"/>
          </a:endParaRPr>
        </a:p>
      </dgm:t>
    </dgm:pt>
    <dgm:pt modelId="{A13245B8-BDD2-49BA-A7AA-293843F6B2AB}" type="sibTrans" cxnId="{4190BFB1-81C8-40C6-A377-E79AE76FD2CB}">
      <dgm:prSet/>
      <dgm:spPr/>
      <dgm:t>
        <a:bodyPr/>
        <a:lstStyle/>
        <a:p>
          <a:endParaRPr lang="en-ZA"/>
        </a:p>
      </dgm:t>
    </dgm:pt>
    <dgm:pt modelId="{EAEC1777-76DA-4D2D-BB25-EDC75B22996B}">
      <dgm:prSet phldrT="[Text]" custT="1"/>
      <dgm:spPr/>
      <dgm:t>
        <a:bodyPr/>
        <a:lstStyle/>
        <a:p>
          <a:r>
            <a:rPr lang="en-ZA" sz="1600" b="0" dirty="0" smtClean="0">
              <a:latin typeface="+mj-lt"/>
            </a:rPr>
            <a:t>Redundancy</a:t>
          </a:r>
          <a:endParaRPr lang="en-ZA" sz="1600" b="0" dirty="0">
            <a:latin typeface="+mj-lt"/>
          </a:endParaRPr>
        </a:p>
      </dgm:t>
    </dgm:pt>
    <dgm:pt modelId="{4C14FE05-D953-47B7-BF3D-1D4B5BF8AF92}" type="parTrans" cxnId="{3F05D0F9-6AD5-45B5-80FA-AC87F0AD3A94}">
      <dgm:prSet/>
      <dgm:spPr/>
      <dgm:t>
        <a:bodyPr/>
        <a:lstStyle/>
        <a:p>
          <a:endParaRPr lang="en-ZA">
            <a:latin typeface="+mj-lt"/>
          </a:endParaRPr>
        </a:p>
      </dgm:t>
    </dgm:pt>
    <dgm:pt modelId="{82BBAF60-53CE-41EF-BBF5-140623E1B315}" type="sibTrans" cxnId="{3F05D0F9-6AD5-45B5-80FA-AC87F0AD3A94}">
      <dgm:prSet/>
      <dgm:spPr/>
      <dgm:t>
        <a:bodyPr/>
        <a:lstStyle/>
        <a:p>
          <a:endParaRPr lang="en-ZA"/>
        </a:p>
      </dgm:t>
    </dgm:pt>
    <dgm:pt modelId="{5D4C952F-32AF-424C-A5AB-4D50DD043650}">
      <dgm:prSet phldrT="[Text]" custT="1"/>
      <dgm:spPr/>
      <dgm:t>
        <a:bodyPr/>
        <a:lstStyle/>
        <a:p>
          <a:r>
            <a:rPr lang="en-ZA" sz="1600" b="0" dirty="0" smtClean="0">
              <a:latin typeface="+mj-lt"/>
            </a:rPr>
            <a:t>Information becomes out dated</a:t>
          </a:r>
          <a:endParaRPr lang="en-ZA" sz="1600" b="0" dirty="0">
            <a:latin typeface="+mj-lt"/>
          </a:endParaRPr>
        </a:p>
      </dgm:t>
    </dgm:pt>
    <dgm:pt modelId="{B3D039FD-0DC9-4851-8325-848F223CD666}" type="parTrans" cxnId="{5E4349D0-C6C2-42DD-8267-F07B303652ED}">
      <dgm:prSet/>
      <dgm:spPr/>
      <dgm:t>
        <a:bodyPr/>
        <a:lstStyle/>
        <a:p>
          <a:endParaRPr lang="en-ZA">
            <a:latin typeface="+mj-lt"/>
          </a:endParaRPr>
        </a:p>
      </dgm:t>
    </dgm:pt>
    <dgm:pt modelId="{AA1E8384-F6CA-46D0-9B57-39F61420DE4D}" type="sibTrans" cxnId="{5E4349D0-C6C2-42DD-8267-F07B303652ED}">
      <dgm:prSet/>
      <dgm:spPr/>
      <dgm:t>
        <a:bodyPr/>
        <a:lstStyle/>
        <a:p>
          <a:endParaRPr lang="en-ZA"/>
        </a:p>
      </dgm:t>
    </dgm:pt>
    <dgm:pt modelId="{0FB8CFFA-FD3E-475D-BA72-2FA2D9859CAF}" type="pres">
      <dgm:prSet presAssocID="{BB546446-7143-407D-B452-AB73D870504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0F1ED43E-DF01-4866-9D0E-B4DDD3136FDB}" type="pres">
      <dgm:prSet presAssocID="{8BB4D92D-77EB-41B8-9A1D-467C91F8AB5F}" presName="centerShape" presStyleLbl="node0" presStyleIdx="0" presStyleCnt="1" custScaleX="152967" custScaleY="99321"/>
      <dgm:spPr/>
      <dgm:t>
        <a:bodyPr/>
        <a:lstStyle/>
        <a:p>
          <a:endParaRPr lang="en-ZA"/>
        </a:p>
      </dgm:t>
    </dgm:pt>
    <dgm:pt modelId="{15AE3DE4-FCA6-4CE2-A11C-F869C4F4F718}" type="pres">
      <dgm:prSet presAssocID="{578E506F-FEB6-4CE1-8A01-DCD86125B55E}" presName="Name9" presStyleLbl="parChTrans1D2" presStyleIdx="0" presStyleCnt="6"/>
      <dgm:spPr/>
      <dgm:t>
        <a:bodyPr/>
        <a:lstStyle/>
        <a:p>
          <a:endParaRPr lang="en-ZA"/>
        </a:p>
      </dgm:t>
    </dgm:pt>
    <dgm:pt modelId="{FC13ED8D-2442-4505-A98B-8FFE2B820727}" type="pres">
      <dgm:prSet presAssocID="{578E506F-FEB6-4CE1-8A01-DCD86125B55E}" presName="connTx" presStyleLbl="parChTrans1D2" presStyleIdx="0" presStyleCnt="6"/>
      <dgm:spPr/>
      <dgm:t>
        <a:bodyPr/>
        <a:lstStyle/>
        <a:p>
          <a:endParaRPr lang="en-ZA"/>
        </a:p>
      </dgm:t>
    </dgm:pt>
    <dgm:pt modelId="{0B819EBE-C208-4B0E-A406-25DFA1BD00DD}" type="pres">
      <dgm:prSet presAssocID="{3C536DCD-C87D-43BF-A80D-9DA3FC54A401}" presName="node" presStyleLbl="node1" presStyleIdx="0" presStyleCnt="6" custScaleX="120185" custScaleY="84040" custRadScaleRad="156816" custRadScaleInc="341851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93ED3874-B134-43CA-B81E-1C24D5DCED4F}" type="pres">
      <dgm:prSet presAssocID="{160FCABD-B117-4E2E-B6A1-F4188F637587}" presName="Name9" presStyleLbl="parChTrans1D2" presStyleIdx="1" presStyleCnt="6"/>
      <dgm:spPr/>
      <dgm:t>
        <a:bodyPr/>
        <a:lstStyle/>
        <a:p>
          <a:endParaRPr lang="en-ZA"/>
        </a:p>
      </dgm:t>
    </dgm:pt>
    <dgm:pt modelId="{4AFACC51-8FBC-4AF1-86FE-ED6555E08303}" type="pres">
      <dgm:prSet presAssocID="{160FCABD-B117-4E2E-B6A1-F4188F637587}" presName="connTx" presStyleLbl="parChTrans1D2" presStyleIdx="1" presStyleCnt="6"/>
      <dgm:spPr/>
      <dgm:t>
        <a:bodyPr/>
        <a:lstStyle/>
        <a:p>
          <a:endParaRPr lang="en-ZA"/>
        </a:p>
      </dgm:t>
    </dgm:pt>
    <dgm:pt modelId="{25DC5451-C512-48AD-A85A-29F324A4D0E5}" type="pres">
      <dgm:prSet presAssocID="{842584D1-0D13-4BFB-A6B9-1D25FB474348}" presName="node" presStyleLbl="node1" presStyleIdx="1" presStyleCnt="6" custScaleX="165582" custScaleY="102630" custRadScaleRad="99923" custRadScaleInc="-18342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A1EC585-55EF-46F6-A090-B69AD012B4A5}" type="pres">
      <dgm:prSet presAssocID="{C39F5013-DD42-4830-B80F-4D0466B759A1}" presName="Name9" presStyleLbl="parChTrans1D2" presStyleIdx="2" presStyleCnt="6"/>
      <dgm:spPr/>
      <dgm:t>
        <a:bodyPr/>
        <a:lstStyle/>
        <a:p>
          <a:endParaRPr lang="en-ZA"/>
        </a:p>
      </dgm:t>
    </dgm:pt>
    <dgm:pt modelId="{0195A749-DC86-4353-8FAC-983E1ABF299A}" type="pres">
      <dgm:prSet presAssocID="{C39F5013-DD42-4830-B80F-4D0466B759A1}" presName="connTx" presStyleLbl="parChTrans1D2" presStyleIdx="2" presStyleCnt="6"/>
      <dgm:spPr/>
      <dgm:t>
        <a:bodyPr/>
        <a:lstStyle/>
        <a:p>
          <a:endParaRPr lang="en-ZA"/>
        </a:p>
      </dgm:t>
    </dgm:pt>
    <dgm:pt modelId="{2FFF3ED8-8833-417D-B6CF-D2F8FC27971D}" type="pres">
      <dgm:prSet presAssocID="{3D634177-F3C7-43CE-933F-B9239A98EBEB}" presName="node" presStyleLbl="node1" presStyleIdx="2" presStyleCnt="6" custScaleX="193346" custScaleY="101517" custRadScaleRad="164879" custRadScaleInc="-17002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807332AB-3F70-4327-A128-2559440E2296}" type="pres">
      <dgm:prSet presAssocID="{11A9E281-D3DB-43D7-900D-A8D6122AAFDD}" presName="Name9" presStyleLbl="parChTrans1D2" presStyleIdx="3" presStyleCnt="6"/>
      <dgm:spPr/>
      <dgm:t>
        <a:bodyPr/>
        <a:lstStyle/>
        <a:p>
          <a:endParaRPr lang="en-ZA"/>
        </a:p>
      </dgm:t>
    </dgm:pt>
    <dgm:pt modelId="{6376CDF6-7294-44B6-BB04-37EC9B8C18A1}" type="pres">
      <dgm:prSet presAssocID="{11A9E281-D3DB-43D7-900D-A8D6122AAFDD}" presName="connTx" presStyleLbl="parChTrans1D2" presStyleIdx="3" presStyleCnt="6"/>
      <dgm:spPr/>
      <dgm:t>
        <a:bodyPr/>
        <a:lstStyle/>
        <a:p>
          <a:endParaRPr lang="en-ZA"/>
        </a:p>
      </dgm:t>
    </dgm:pt>
    <dgm:pt modelId="{CF4567C7-80B1-4A76-BF3F-97A120A6911C}" type="pres">
      <dgm:prSet presAssocID="{4FEF1CFF-6CB9-4B73-9CF1-144C670ED57E}" presName="node" presStyleLbl="node1" presStyleIdx="3" presStyleCnt="6" custScaleX="148506" custScaleY="86762" custRadScaleRad="99505" custRadScaleInc="-1588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BE0ED02-D331-4D0E-A110-A1A4E0EC0657}" type="pres">
      <dgm:prSet presAssocID="{4C14FE05-D953-47B7-BF3D-1D4B5BF8AF92}" presName="Name9" presStyleLbl="parChTrans1D2" presStyleIdx="4" presStyleCnt="6"/>
      <dgm:spPr/>
      <dgm:t>
        <a:bodyPr/>
        <a:lstStyle/>
        <a:p>
          <a:endParaRPr lang="en-ZA"/>
        </a:p>
      </dgm:t>
    </dgm:pt>
    <dgm:pt modelId="{B6087793-9611-417B-B652-827AA4794909}" type="pres">
      <dgm:prSet presAssocID="{4C14FE05-D953-47B7-BF3D-1D4B5BF8AF92}" presName="connTx" presStyleLbl="parChTrans1D2" presStyleIdx="4" presStyleCnt="6"/>
      <dgm:spPr/>
      <dgm:t>
        <a:bodyPr/>
        <a:lstStyle/>
        <a:p>
          <a:endParaRPr lang="en-ZA"/>
        </a:p>
      </dgm:t>
    </dgm:pt>
    <dgm:pt modelId="{B4DE3C5E-4191-4CAA-9050-9E281A818E32}" type="pres">
      <dgm:prSet presAssocID="{EAEC1777-76DA-4D2D-BB25-EDC75B22996B}" presName="node" presStyleLbl="node1" presStyleIdx="4" presStyleCnt="6" custScaleX="168756" custScaleY="95085" custRadScaleRad="162569" custRadScaleInc="3948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910392C8-1EA0-4A5C-B241-494125CB279B}" type="pres">
      <dgm:prSet presAssocID="{B3D039FD-0DC9-4851-8325-848F223CD666}" presName="Name9" presStyleLbl="parChTrans1D2" presStyleIdx="5" presStyleCnt="6"/>
      <dgm:spPr/>
      <dgm:t>
        <a:bodyPr/>
        <a:lstStyle/>
        <a:p>
          <a:endParaRPr lang="en-ZA"/>
        </a:p>
      </dgm:t>
    </dgm:pt>
    <dgm:pt modelId="{54687605-0432-414B-AB18-D074D62FA184}" type="pres">
      <dgm:prSet presAssocID="{B3D039FD-0DC9-4851-8325-848F223CD666}" presName="connTx" presStyleLbl="parChTrans1D2" presStyleIdx="5" presStyleCnt="6"/>
      <dgm:spPr/>
      <dgm:t>
        <a:bodyPr/>
        <a:lstStyle/>
        <a:p>
          <a:endParaRPr lang="en-ZA"/>
        </a:p>
      </dgm:t>
    </dgm:pt>
    <dgm:pt modelId="{D08E8931-8FC3-413E-953F-8CAE36FCBDF4}" type="pres">
      <dgm:prSet presAssocID="{5D4C952F-32AF-424C-A5AB-4D50DD043650}" presName="node" presStyleLbl="node1" presStyleIdx="5" presStyleCnt="6" custScaleX="151781" custScaleY="102483" custRadScaleRad="157534" custRadScaleInc="-11711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1A6039A1-5B8B-4827-99C3-E44A46219E75}" srcId="{8BB4D92D-77EB-41B8-9A1D-467C91F8AB5F}" destId="{3C536DCD-C87D-43BF-A80D-9DA3FC54A401}" srcOrd="0" destOrd="0" parTransId="{578E506F-FEB6-4CE1-8A01-DCD86125B55E}" sibTransId="{09065244-90FA-4080-9693-249CEBDEDE8F}"/>
    <dgm:cxn modelId="{86B89076-953A-4F49-AFD6-801129668AB1}" type="presOf" srcId="{4FEF1CFF-6CB9-4B73-9CF1-144C670ED57E}" destId="{CF4567C7-80B1-4A76-BF3F-97A120A6911C}" srcOrd="0" destOrd="0" presId="urn:microsoft.com/office/officeart/2005/8/layout/radial1"/>
    <dgm:cxn modelId="{3F05D0F9-6AD5-45B5-80FA-AC87F0AD3A94}" srcId="{8BB4D92D-77EB-41B8-9A1D-467C91F8AB5F}" destId="{EAEC1777-76DA-4D2D-BB25-EDC75B22996B}" srcOrd="4" destOrd="0" parTransId="{4C14FE05-D953-47B7-BF3D-1D4B5BF8AF92}" sibTransId="{82BBAF60-53CE-41EF-BBF5-140623E1B315}"/>
    <dgm:cxn modelId="{179AABEC-12CF-4E89-B786-B81C94069BE5}" type="presOf" srcId="{4C14FE05-D953-47B7-BF3D-1D4B5BF8AF92}" destId="{CBE0ED02-D331-4D0E-A110-A1A4E0EC0657}" srcOrd="0" destOrd="0" presId="urn:microsoft.com/office/officeart/2005/8/layout/radial1"/>
    <dgm:cxn modelId="{1ECDE5A6-5246-4241-8FA2-2BAA0B1C0F3F}" type="presOf" srcId="{B3D039FD-0DC9-4851-8325-848F223CD666}" destId="{54687605-0432-414B-AB18-D074D62FA184}" srcOrd="1" destOrd="0" presId="urn:microsoft.com/office/officeart/2005/8/layout/radial1"/>
    <dgm:cxn modelId="{AA6C0D86-6D6C-4D88-AC8B-A2DD395C4BF4}" type="presOf" srcId="{842584D1-0D13-4BFB-A6B9-1D25FB474348}" destId="{25DC5451-C512-48AD-A85A-29F324A4D0E5}" srcOrd="0" destOrd="0" presId="urn:microsoft.com/office/officeart/2005/8/layout/radial1"/>
    <dgm:cxn modelId="{0B3C9999-F810-4E9C-A306-D9DFB13673A7}" type="presOf" srcId="{578E506F-FEB6-4CE1-8A01-DCD86125B55E}" destId="{15AE3DE4-FCA6-4CE2-A11C-F869C4F4F718}" srcOrd="0" destOrd="0" presId="urn:microsoft.com/office/officeart/2005/8/layout/radial1"/>
    <dgm:cxn modelId="{4190BFB1-81C8-40C6-A377-E79AE76FD2CB}" srcId="{8BB4D92D-77EB-41B8-9A1D-467C91F8AB5F}" destId="{4FEF1CFF-6CB9-4B73-9CF1-144C670ED57E}" srcOrd="3" destOrd="0" parTransId="{11A9E281-D3DB-43D7-900D-A8D6122AAFDD}" sibTransId="{A13245B8-BDD2-49BA-A7AA-293843F6B2AB}"/>
    <dgm:cxn modelId="{B3312DC7-D5F6-4063-8D4A-3E9D6F7E26E7}" type="presOf" srcId="{11A9E281-D3DB-43D7-900D-A8D6122AAFDD}" destId="{807332AB-3F70-4327-A128-2559440E2296}" srcOrd="0" destOrd="0" presId="urn:microsoft.com/office/officeart/2005/8/layout/radial1"/>
    <dgm:cxn modelId="{8BA0E901-0274-45A6-AE02-2D972CB3EEAF}" type="presOf" srcId="{3C536DCD-C87D-43BF-A80D-9DA3FC54A401}" destId="{0B819EBE-C208-4B0E-A406-25DFA1BD00DD}" srcOrd="0" destOrd="0" presId="urn:microsoft.com/office/officeart/2005/8/layout/radial1"/>
    <dgm:cxn modelId="{9FF96585-9DE0-4ECE-B013-E7006C20E561}" type="presOf" srcId="{160FCABD-B117-4E2E-B6A1-F4188F637587}" destId="{93ED3874-B134-43CA-B81E-1C24D5DCED4F}" srcOrd="0" destOrd="0" presId="urn:microsoft.com/office/officeart/2005/8/layout/radial1"/>
    <dgm:cxn modelId="{CAE7BF02-1B6D-4066-A322-EA9909217CD0}" type="presOf" srcId="{BB546446-7143-407D-B452-AB73D8705040}" destId="{0FB8CFFA-FD3E-475D-BA72-2FA2D9859CAF}" srcOrd="0" destOrd="0" presId="urn:microsoft.com/office/officeart/2005/8/layout/radial1"/>
    <dgm:cxn modelId="{C9A71ED9-2AF7-4147-B4BE-9495B2B78F2C}" srcId="{8BB4D92D-77EB-41B8-9A1D-467C91F8AB5F}" destId="{842584D1-0D13-4BFB-A6B9-1D25FB474348}" srcOrd="1" destOrd="0" parTransId="{160FCABD-B117-4E2E-B6A1-F4188F637587}" sibTransId="{82ADC3A6-10CA-4BA4-A511-622D6DCB1865}"/>
    <dgm:cxn modelId="{0E4D4359-15FA-45A8-8AD1-08FCA11234F3}" type="presOf" srcId="{8BB4D92D-77EB-41B8-9A1D-467C91F8AB5F}" destId="{0F1ED43E-DF01-4866-9D0E-B4DDD3136FDB}" srcOrd="0" destOrd="0" presId="urn:microsoft.com/office/officeart/2005/8/layout/radial1"/>
    <dgm:cxn modelId="{3BA760E2-499F-4516-BD3E-A250D8D32101}" type="presOf" srcId="{11A9E281-D3DB-43D7-900D-A8D6122AAFDD}" destId="{6376CDF6-7294-44B6-BB04-37EC9B8C18A1}" srcOrd="1" destOrd="0" presId="urn:microsoft.com/office/officeart/2005/8/layout/radial1"/>
    <dgm:cxn modelId="{3F6A682E-2E70-46D0-B381-F49162FFEDF5}" srcId="{8BB4D92D-77EB-41B8-9A1D-467C91F8AB5F}" destId="{3D634177-F3C7-43CE-933F-B9239A98EBEB}" srcOrd="2" destOrd="0" parTransId="{C39F5013-DD42-4830-B80F-4D0466B759A1}" sibTransId="{52F61647-BAAB-4FAF-B6D4-2C850B89C172}"/>
    <dgm:cxn modelId="{03B2B0DD-D43A-4707-A1DD-FF7E2FE92A01}" type="presOf" srcId="{C39F5013-DD42-4830-B80F-4D0466B759A1}" destId="{AA1EC585-55EF-46F6-A090-B69AD012B4A5}" srcOrd="0" destOrd="0" presId="urn:microsoft.com/office/officeart/2005/8/layout/radial1"/>
    <dgm:cxn modelId="{3F9D3FB0-02D5-43D2-A71C-01D337FF266F}" type="presOf" srcId="{5D4C952F-32AF-424C-A5AB-4D50DD043650}" destId="{D08E8931-8FC3-413E-953F-8CAE36FCBDF4}" srcOrd="0" destOrd="0" presId="urn:microsoft.com/office/officeart/2005/8/layout/radial1"/>
    <dgm:cxn modelId="{5E4349D0-C6C2-42DD-8267-F07B303652ED}" srcId="{8BB4D92D-77EB-41B8-9A1D-467C91F8AB5F}" destId="{5D4C952F-32AF-424C-A5AB-4D50DD043650}" srcOrd="5" destOrd="0" parTransId="{B3D039FD-0DC9-4851-8325-848F223CD666}" sibTransId="{AA1E8384-F6CA-46D0-9B57-39F61420DE4D}"/>
    <dgm:cxn modelId="{56CC91DD-94E0-4815-96FF-E1329532DF0D}" type="presOf" srcId="{B3D039FD-0DC9-4851-8325-848F223CD666}" destId="{910392C8-1EA0-4A5C-B241-494125CB279B}" srcOrd="0" destOrd="0" presId="urn:microsoft.com/office/officeart/2005/8/layout/radial1"/>
    <dgm:cxn modelId="{4DEAA097-D9BD-467D-A0A7-E1E68B38A658}" type="presOf" srcId="{3D634177-F3C7-43CE-933F-B9239A98EBEB}" destId="{2FFF3ED8-8833-417D-B6CF-D2F8FC27971D}" srcOrd="0" destOrd="0" presId="urn:microsoft.com/office/officeart/2005/8/layout/radial1"/>
    <dgm:cxn modelId="{7ADE02BA-C659-4AD0-AFE3-801D4945B41F}" srcId="{BB546446-7143-407D-B452-AB73D8705040}" destId="{8BB4D92D-77EB-41B8-9A1D-467C91F8AB5F}" srcOrd="0" destOrd="0" parTransId="{F861E020-B495-4D3A-835C-6890BCBE1BDB}" sibTransId="{ECB36B36-235F-4EE3-8B50-B79F678B6737}"/>
    <dgm:cxn modelId="{3AEB9D69-451A-446E-82F6-28A29B7BB9A5}" type="presOf" srcId="{578E506F-FEB6-4CE1-8A01-DCD86125B55E}" destId="{FC13ED8D-2442-4505-A98B-8FFE2B820727}" srcOrd="1" destOrd="0" presId="urn:microsoft.com/office/officeart/2005/8/layout/radial1"/>
    <dgm:cxn modelId="{848619A0-BA02-4315-BAA1-7E01D6F1ED9E}" type="presOf" srcId="{EAEC1777-76DA-4D2D-BB25-EDC75B22996B}" destId="{B4DE3C5E-4191-4CAA-9050-9E281A818E32}" srcOrd="0" destOrd="0" presId="urn:microsoft.com/office/officeart/2005/8/layout/radial1"/>
    <dgm:cxn modelId="{7D190917-ECC5-4EC9-B7D7-4159578EB0FC}" type="presOf" srcId="{160FCABD-B117-4E2E-B6A1-F4188F637587}" destId="{4AFACC51-8FBC-4AF1-86FE-ED6555E08303}" srcOrd="1" destOrd="0" presId="urn:microsoft.com/office/officeart/2005/8/layout/radial1"/>
    <dgm:cxn modelId="{F1331C46-FB49-451C-B3D4-ADA6CF1F26B7}" type="presOf" srcId="{4C14FE05-D953-47B7-BF3D-1D4B5BF8AF92}" destId="{B6087793-9611-417B-B652-827AA4794909}" srcOrd="1" destOrd="0" presId="urn:microsoft.com/office/officeart/2005/8/layout/radial1"/>
    <dgm:cxn modelId="{3DEBEE93-A188-4F4E-B7B7-456C80A143B8}" type="presOf" srcId="{C39F5013-DD42-4830-B80F-4D0466B759A1}" destId="{0195A749-DC86-4353-8FAC-983E1ABF299A}" srcOrd="1" destOrd="0" presId="urn:microsoft.com/office/officeart/2005/8/layout/radial1"/>
    <dgm:cxn modelId="{B9B88AF1-8D00-42F7-BC81-FF9F2D6BA383}" type="presParOf" srcId="{0FB8CFFA-FD3E-475D-BA72-2FA2D9859CAF}" destId="{0F1ED43E-DF01-4866-9D0E-B4DDD3136FDB}" srcOrd="0" destOrd="0" presId="urn:microsoft.com/office/officeart/2005/8/layout/radial1"/>
    <dgm:cxn modelId="{356C3204-9E1E-4925-8CC7-3EA40C1D1622}" type="presParOf" srcId="{0FB8CFFA-FD3E-475D-BA72-2FA2D9859CAF}" destId="{15AE3DE4-FCA6-4CE2-A11C-F869C4F4F718}" srcOrd="1" destOrd="0" presId="urn:microsoft.com/office/officeart/2005/8/layout/radial1"/>
    <dgm:cxn modelId="{CCB34C3F-5D71-4E93-8237-CCA0A419A867}" type="presParOf" srcId="{15AE3DE4-FCA6-4CE2-A11C-F869C4F4F718}" destId="{FC13ED8D-2442-4505-A98B-8FFE2B820727}" srcOrd="0" destOrd="0" presId="urn:microsoft.com/office/officeart/2005/8/layout/radial1"/>
    <dgm:cxn modelId="{FE644F8E-E626-4D68-A661-748F0B99EBA3}" type="presParOf" srcId="{0FB8CFFA-FD3E-475D-BA72-2FA2D9859CAF}" destId="{0B819EBE-C208-4B0E-A406-25DFA1BD00DD}" srcOrd="2" destOrd="0" presId="urn:microsoft.com/office/officeart/2005/8/layout/radial1"/>
    <dgm:cxn modelId="{471EE9B9-3B9A-43AE-9516-EFF11147DC5A}" type="presParOf" srcId="{0FB8CFFA-FD3E-475D-BA72-2FA2D9859CAF}" destId="{93ED3874-B134-43CA-B81E-1C24D5DCED4F}" srcOrd="3" destOrd="0" presId="urn:microsoft.com/office/officeart/2005/8/layout/radial1"/>
    <dgm:cxn modelId="{ED91BB82-2B05-4F13-8EBE-BC51D2C93F8A}" type="presParOf" srcId="{93ED3874-B134-43CA-B81E-1C24D5DCED4F}" destId="{4AFACC51-8FBC-4AF1-86FE-ED6555E08303}" srcOrd="0" destOrd="0" presId="urn:microsoft.com/office/officeart/2005/8/layout/radial1"/>
    <dgm:cxn modelId="{D5CDF8DA-D902-4770-BE4C-62013530D007}" type="presParOf" srcId="{0FB8CFFA-FD3E-475D-BA72-2FA2D9859CAF}" destId="{25DC5451-C512-48AD-A85A-29F324A4D0E5}" srcOrd="4" destOrd="0" presId="urn:microsoft.com/office/officeart/2005/8/layout/radial1"/>
    <dgm:cxn modelId="{63E54F31-512C-446C-8644-CD17C4764618}" type="presParOf" srcId="{0FB8CFFA-FD3E-475D-BA72-2FA2D9859CAF}" destId="{AA1EC585-55EF-46F6-A090-B69AD012B4A5}" srcOrd="5" destOrd="0" presId="urn:microsoft.com/office/officeart/2005/8/layout/radial1"/>
    <dgm:cxn modelId="{F5B50E2A-D1C8-4E6D-A0F9-919A5E85E2F5}" type="presParOf" srcId="{AA1EC585-55EF-46F6-A090-B69AD012B4A5}" destId="{0195A749-DC86-4353-8FAC-983E1ABF299A}" srcOrd="0" destOrd="0" presId="urn:microsoft.com/office/officeart/2005/8/layout/radial1"/>
    <dgm:cxn modelId="{5FA79AD0-04F7-4102-AB2B-41C61E5FBE74}" type="presParOf" srcId="{0FB8CFFA-FD3E-475D-BA72-2FA2D9859CAF}" destId="{2FFF3ED8-8833-417D-B6CF-D2F8FC27971D}" srcOrd="6" destOrd="0" presId="urn:microsoft.com/office/officeart/2005/8/layout/radial1"/>
    <dgm:cxn modelId="{8852D3E4-D60A-49AA-A7FF-07DC23C4A968}" type="presParOf" srcId="{0FB8CFFA-FD3E-475D-BA72-2FA2D9859CAF}" destId="{807332AB-3F70-4327-A128-2559440E2296}" srcOrd="7" destOrd="0" presId="urn:microsoft.com/office/officeart/2005/8/layout/radial1"/>
    <dgm:cxn modelId="{C9DA17F5-F496-4673-9236-8A8E9CCE8D52}" type="presParOf" srcId="{807332AB-3F70-4327-A128-2559440E2296}" destId="{6376CDF6-7294-44B6-BB04-37EC9B8C18A1}" srcOrd="0" destOrd="0" presId="urn:microsoft.com/office/officeart/2005/8/layout/radial1"/>
    <dgm:cxn modelId="{50E4F112-1986-4FE3-A2F3-D93577CBF970}" type="presParOf" srcId="{0FB8CFFA-FD3E-475D-BA72-2FA2D9859CAF}" destId="{CF4567C7-80B1-4A76-BF3F-97A120A6911C}" srcOrd="8" destOrd="0" presId="urn:microsoft.com/office/officeart/2005/8/layout/radial1"/>
    <dgm:cxn modelId="{2BB7A6D0-4B33-4290-BAC2-EF77B24979D5}" type="presParOf" srcId="{0FB8CFFA-FD3E-475D-BA72-2FA2D9859CAF}" destId="{CBE0ED02-D331-4D0E-A110-A1A4E0EC0657}" srcOrd="9" destOrd="0" presId="urn:microsoft.com/office/officeart/2005/8/layout/radial1"/>
    <dgm:cxn modelId="{63D4ED8B-B431-4F62-8061-7E38A30260D0}" type="presParOf" srcId="{CBE0ED02-D331-4D0E-A110-A1A4E0EC0657}" destId="{B6087793-9611-417B-B652-827AA4794909}" srcOrd="0" destOrd="0" presId="urn:microsoft.com/office/officeart/2005/8/layout/radial1"/>
    <dgm:cxn modelId="{88F36BF3-7A7F-4207-8DFB-BD6798C96CD9}" type="presParOf" srcId="{0FB8CFFA-FD3E-475D-BA72-2FA2D9859CAF}" destId="{B4DE3C5E-4191-4CAA-9050-9E281A818E32}" srcOrd="10" destOrd="0" presId="urn:microsoft.com/office/officeart/2005/8/layout/radial1"/>
    <dgm:cxn modelId="{8079F2EB-FF9F-4112-9D7D-2436AF988CE7}" type="presParOf" srcId="{0FB8CFFA-FD3E-475D-BA72-2FA2D9859CAF}" destId="{910392C8-1EA0-4A5C-B241-494125CB279B}" srcOrd="11" destOrd="0" presId="urn:microsoft.com/office/officeart/2005/8/layout/radial1"/>
    <dgm:cxn modelId="{9195448A-FE86-455F-82D5-C4DA8AB32975}" type="presParOf" srcId="{910392C8-1EA0-4A5C-B241-494125CB279B}" destId="{54687605-0432-414B-AB18-D074D62FA184}" srcOrd="0" destOrd="0" presId="urn:microsoft.com/office/officeart/2005/8/layout/radial1"/>
    <dgm:cxn modelId="{BC6A7273-2EB2-4374-A780-F364F0A61C79}" type="presParOf" srcId="{0FB8CFFA-FD3E-475D-BA72-2FA2D9859CAF}" destId="{D08E8931-8FC3-413E-953F-8CAE36FCBDF4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ED43E-DF01-4866-9D0E-B4DDD3136FDB}">
      <dsp:nvSpPr>
        <dsp:cNvPr id="0" name=""/>
        <dsp:cNvSpPr/>
      </dsp:nvSpPr>
      <dsp:spPr>
        <a:xfrm>
          <a:off x="2485776" y="1598630"/>
          <a:ext cx="1863444" cy="12099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2400" b="0" kern="1200" dirty="0" smtClean="0">
              <a:latin typeface="+mj-lt"/>
            </a:rPr>
            <a:t>Business Card</a:t>
          </a:r>
          <a:endParaRPr lang="en-ZA" sz="2400" b="0" kern="1200" dirty="0">
            <a:latin typeface="+mj-lt"/>
          </a:endParaRPr>
        </a:p>
      </dsp:txBody>
      <dsp:txXfrm>
        <a:off x="2758671" y="1775820"/>
        <a:ext cx="1317654" cy="855548"/>
      </dsp:txXfrm>
    </dsp:sp>
    <dsp:sp modelId="{15AE3DE4-FCA6-4CE2-A11C-F869C4F4F718}">
      <dsp:nvSpPr>
        <dsp:cNvPr id="0" name=""/>
        <dsp:cNvSpPr/>
      </dsp:nvSpPr>
      <dsp:spPr>
        <a:xfrm rot="753318">
          <a:off x="4288429" y="2478633"/>
          <a:ext cx="869053" cy="31393"/>
        </a:xfrm>
        <a:custGeom>
          <a:avLst/>
          <a:gdLst/>
          <a:ahLst/>
          <a:cxnLst/>
          <a:rect l="0" t="0" r="0" b="0"/>
          <a:pathLst>
            <a:path>
              <a:moveTo>
                <a:pt x="0" y="15696"/>
              </a:moveTo>
              <a:lnTo>
                <a:pt x="869053" y="15696"/>
              </a:lnTo>
            </a:path>
          </a:pathLst>
        </a:custGeom>
        <a:noFill/>
        <a:ln w="285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>
            <a:latin typeface="+mj-lt"/>
          </a:endParaRPr>
        </a:p>
      </dsp:txBody>
      <dsp:txXfrm>
        <a:off x="4701229" y="2472603"/>
        <a:ext cx="43452" cy="43452"/>
      </dsp:txXfrm>
    </dsp:sp>
    <dsp:sp modelId="{0B819EBE-C208-4B0E-A406-25DFA1BD00DD}">
      <dsp:nvSpPr>
        <dsp:cNvPr id="0" name=""/>
        <dsp:cNvSpPr/>
      </dsp:nvSpPr>
      <dsp:spPr>
        <a:xfrm>
          <a:off x="5112568" y="2232244"/>
          <a:ext cx="1464094" cy="1023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b="0" kern="1200" dirty="0" smtClean="0">
              <a:latin typeface="+mj-lt"/>
            </a:rPr>
            <a:t>Getting lost</a:t>
          </a:r>
          <a:endParaRPr lang="en-ZA" sz="1600" b="0" kern="1200" dirty="0">
            <a:latin typeface="+mj-lt"/>
          </a:endParaRPr>
        </a:p>
      </dsp:txBody>
      <dsp:txXfrm>
        <a:off x="5326980" y="2382172"/>
        <a:ext cx="1035270" cy="723919"/>
      </dsp:txXfrm>
    </dsp:sp>
    <dsp:sp modelId="{93ED3874-B134-43CA-B81E-1C24D5DCED4F}">
      <dsp:nvSpPr>
        <dsp:cNvPr id="0" name=""/>
        <dsp:cNvSpPr/>
      </dsp:nvSpPr>
      <dsp:spPr>
        <a:xfrm rot="16498351">
          <a:off x="3309495" y="1408766"/>
          <a:ext cx="351584" cy="31393"/>
        </a:xfrm>
        <a:custGeom>
          <a:avLst/>
          <a:gdLst/>
          <a:ahLst/>
          <a:cxnLst/>
          <a:rect l="0" t="0" r="0" b="0"/>
          <a:pathLst>
            <a:path>
              <a:moveTo>
                <a:pt x="0" y="15696"/>
              </a:moveTo>
              <a:lnTo>
                <a:pt x="351584" y="15696"/>
              </a:lnTo>
            </a:path>
          </a:pathLst>
        </a:custGeom>
        <a:noFill/>
        <a:ln w="285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>
            <a:latin typeface="+mj-lt"/>
          </a:endParaRPr>
        </a:p>
      </dsp:txBody>
      <dsp:txXfrm>
        <a:off x="3476498" y="1415673"/>
        <a:ext cx="17579" cy="17579"/>
      </dsp:txXfrm>
    </dsp:sp>
    <dsp:sp modelId="{25DC5451-C512-48AD-A85A-29F324A4D0E5}">
      <dsp:nvSpPr>
        <dsp:cNvPr id="0" name=""/>
        <dsp:cNvSpPr/>
      </dsp:nvSpPr>
      <dsp:spPr>
        <a:xfrm>
          <a:off x="2546274" y="0"/>
          <a:ext cx="2017120" cy="12502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b="0" kern="1200" dirty="0" smtClean="0">
              <a:latin typeface="+mj-lt"/>
            </a:rPr>
            <a:t>Not reusable</a:t>
          </a:r>
          <a:endParaRPr lang="en-ZA" sz="1600" b="0" kern="1200" dirty="0">
            <a:latin typeface="+mj-lt"/>
          </a:endParaRPr>
        </a:p>
      </dsp:txBody>
      <dsp:txXfrm>
        <a:off x="2841674" y="183093"/>
        <a:ext cx="1426320" cy="884053"/>
      </dsp:txXfrm>
    </dsp:sp>
    <dsp:sp modelId="{AA1EC585-55EF-46F6-A090-B69AD012B4A5}">
      <dsp:nvSpPr>
        <dsp:cNvPr id="0" name=""/>
        <dsp:cNvSpPr/>
      </dsp:nvSpPr>
      <dsp:spPr>
        <a:xfrm rot="20315117">
          <a:off x="4190976" y="1747934"/>
          <a:ext cx="696662" cy="31393"/>
        </a:xfrm>
        <a:custGeom>
          <a:avLst/>
          <a:gdLst/>
          <a:ahLst/>
          <a:cxnLst/>
          <a:rect l="0" t="0" r="0" b="0"/>
          <a:pathLst>
            <a:path>
              <a:moveTo>
                <a:pt x="0" y="15696"/>
              </a:moveTo>
              <a:lnTo>
                <a:pt x="696662" y="15696"/>
              </a:lnTo>
            </a:path>
          </a:pathLst>
        </a:custGeom>
        <a:noFill/>
        <a:ln w="285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>
            <a:latin typeface="+mj-lt"/>
          </a:endParaRPr>
        </a:p>
      </dsp:txBody>
      <dsp:txXfrm>
        <a:off x="4521891" y="1746214"/>
        <a:ext cx="34833" cy="34833"/>
      </dsp:txXfrm>
    </dsp:sp>
    <dsp:sp modelId="{2FFF3ED8-8833-417D-B6CF-D2F8FC27971D}">
      <dsp:nvSpPr>
        <dsp:cNvPr id="0" name=""/>
        <dsp:cNvSpPr/>
      </dsp:nvSpPr>
      <dsp:spPr>
        <a:xfrm>
          <a:off x="4629434" y="648070"/>
          <a:ext cx="2355341" cy="12366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b="0" kern="1200" dirty="0" smtClean="0">
              <a:latin typeface="+mj-lt"/>
            </a:rPr>
            <a:t>Not Environmentally friendly</a:t>
          </a:r>
          <a:endParaRPr lang="en-ZA" sz="1600" b="0" kern="1200" dirty="0">
            <a:latin typeface="+mj-lt"/>
          </a:endParaRPr>
        </a:p>
      </dsp:txBody>
      <dsp:txXfrm>
        <a:off x="4974366" y="829178"/>
        <a:ext cx="1665477" cy="874464"/>
      </dsp:txXfrm>
    </dsp:sp>
    <dsp:sp modelId="{807332AB-3F70-4327-A128-2559440E2296}">
      <dsp:nvSpPr>
        <dsp:cNvPr id="0" name=""/>
        <dsp:cNvSpPr/>
      </dsp:nvSpPr>
      <dsp:spPr>
        <a:xfrm rot="5114160">
          <a:off x="3265210" y="3012201"/>
          <a:ext cx="441970" cy="31393"/>
        </a:xfrm>
        <a:custGeom>
          <a:avLst/>
          <a:gdLst/>
          <a:ahLst/>
          <a:cxnLst/>
          <a:rect l="0" t="0" r="0" b="0"/>
          <a:pathLst>
            <a:path>
              <a:moveTo>
                <a:pt x="0" y="15696"/>
              </a:moveTo>
              <a:lnTo>
                <a:pt x="441970" y="15696"/>
              </a:lnTo>
            </a:path>
          </a:pathLst>
        </a:custGeom>
        <a:noFill/>
        <a:ln w="285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>
            <a:latin typeface="+mj-lt"/>
          </a:endParaRPr>
        </a:p>
      </dsp:txBody>
      <dsp:txXfrm>
        <a:off x="3475146" y="3016848"/>
        <a:ext cx="22098" cy="22098"/>
      </dsp:txXfrm>
    </dsp:sp>
    <dsp:sp modelId="{CF4567C7-80B1-4A76-BF3F-97A120A6911C}">
      <dsp:nvSpPr>
        <dsp:cNvPr id="0" name=""/>
        <dsp:cNvSpPr/>
      </dsp:nvSpPr>
      <dsp:spPr>
        <a:xfrm>
          <a:off x="2643989" y="3247494"/>
          <a:ext cx="1809100" cy="10569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b="0" kern="1200" dirty="0" smtClean="0">
              <a:latin typeface="+mj-lt"/>
            </a:rPr>
            <a:t>Fixed amount</a:t>
          </a:r>
          <a:endParaRPr lang="en-ZA" sz="1600" b="0" kern="1200" dirty="0">
            <a:latin typeface="+mj-lt"/>
          </a:endParaRPr>
        </a:p>
      </dsp:txBody>
      <dsp:txXfrm>
        <a:off x="2908926" y="3402279"/>
        <a:ext cx="1279226" cy="747365"/>
      </dsp:txXfrm>
    </dsp:sp>
    <dsp:sp modelId="{CBE0ED02-D331-4D0E-A110-A1A4E0EC0657}">
      <dsp:nvSpPr>
        <dsp:cNvPr id="0" name=""/>
        <dsp:cNvSpPr/>
      </dsp:nvSpPr>
      <dsp:spPr>
        <a:xfrm rot="9685274">
          <a:off x="1891967" y="2580203"/>
          <a:ext cx="716782" cy="31393"/>
        </a:xfrm>
        <a:custGeom>
          <a:avLst/>
          <a:gdLst/>
          <a:ahLst/>
          <a:cxnLst/>
          <a:rect l="0" t="0" r="0" b="0"/>
          <a:pathLst>
            <a:path>
              <a:moveTo>
                <a:pt x="0" y="15696"/>
              </a:moveTo>
              <a:lnTo>
                <a:pt x="716782" y="15696"/>
              </a:lnTo>
            </a:path>
          </a:pathLst>
        </a:custGeom>
        <a:noFill/>
        <a:ln w="285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>
            <a:latin typeface="+mj-lt"/>
          </a:endParaRPr>
        </a:p>
      </dsp:txBody>
      <dsp:txXfrm rot="10800000">
        <a:off x="2232439" y="2577980"/>
        <a:ext cx="35839" cy="35839"/>
      </dsp:txXfrm>
    </dsp:sp>
    <dsp:sp modelId="{B4DE3C5E-4191-4CAA-9050-9E281A818E32}">
      <dsp:nvSpPr>
        <dsp:cNvPr id="0" name=""/>
        <dsp:cNvSpPr/>
      </dsp:nvSpPr>
      <dsp:spPr>
        <a:xfrm>
          <a:off x="0" y="2427637"/>
          <a:ext cx="2055786" cy="11583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b="0" kern="1200" dirty="0" smtClean="0">
              <a:latin typeface="+mj-lt"/>
            </a:rPr>
            <a:t>Redundancy</a:t>
          </a:r>
          <a:endParaRPr lang="en-ZA" sz="1600" b="0" kern="1200" dirty="0">
            <a:latin typeface="+mj-lt"/>
          </a:endParaRPr>
        </a:p>
      </dsp:txBody>
      <dsp:txXfrm>
        <a:off x="301063" y="2597270"/>
        <a:ext cx="1453660" cy="819059"/>
      </dsp:txXfrm>
    </dsp:sp>
    <dsp:sp modelId="{910392C8-1EA0-4A5C-B241-494125CB279B}">
      <dsp:nvSpPr>
        <dsp:cNvPr id="0" name=""/>
        <dsp:cNvSpPr/>
      </dsp:nvSpPr>
      <dsp:spPr>
        <a:xfrm rot="12389202">
          <a:off x="1881453" y="1632040"/>
          <a:ext cx="841036" cy="31393"/>
        </a:xfrm>
        <a:custGeom>
          <a:avLst/>
          <a:gdLst/>
          <a:ahLst/>
          <a:cxnLst/>
          <a:rect l="0" t="0" r="0" b="0"/>
          <a:pathLst>
            <a:path>
              <a:moveTo>
                <a:pt x="0" y="15696"/>
              </a:moveTo>
              <a:lnTo>
                <a:pt x="841036" y="15696"/>
              </a:lnTo>
            </a:path>
          </a:pathLst>
        </a:custGeom>
        <a:noFill/>
        <a:ln w="285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500" kern="1200">
            <a:latin typeface="+mj-lt"/>
          </a:endParaRPr>
        </a:p>
      </dsp:txBody>
      <dsp:txXfrm rot="10800000">
        <a:off x="2280946" y="1626711"/>
        <a:ext cx="42051" cy="42051"/>
      </dsp:txXfrm>
    </dsp:sp>
    <dsp:sp modelId="{D08E8931-8FC3-413E-953F-8CAE36FCBDF4}">
      <dsp:nvSpPr>
        <dsp:cNvPr id="0" name=""/>
        <dsp:cNvSpPr/>
      </dsp:nvSpPr>
      <dsp:spPr>
        <a:xfrm>
          <a:off x="257227" y="465303"/>
          <a:ext cx="1848996" cy="12484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600" b="0" kern="1200" dirty="0" smtClean="0">
              <a:latin typeface="+mj-lt"/>
            </a:rPr>
            <a:t>Information becomes out dated</a:t>
          </a:r>
          <a:endParaRPr lang="en-ZA" sz="1600" b="0" kern="1200" dirty="0">
            <a:latin typeface="+mj-lt"/>
          </a:endParaRPr>
        </a:p>
      </dsp:txBody>
      <dsp:txXfrm>
        <a:off x="528006" y="648134"/>
        <a:ext cx="1307438" cy="882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367C07A-26A3-4169-A90E-89E53D9C5F1A}" type="datetimeFigureOut">
              <a:rPr lang="en-ZA" smtClean="0"/>
              <a:t>2018-03-10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structables.com/id/Digital-Business-Card-With-NF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091" y="5690150"/>
            <a:ext cx="44131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027" name="Picture 3" descr="C:\Users\PhutiSetoaba\Desktop\School\2018\COS 301\Project\WhatsApp Image 2018-02-23 at 19.50.3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700808"/>
            <a:ext cx="3835299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8911" y="1412776"/>
            <a:ext cx="7128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Collaboration and </a:t>
            </a:r>
            <a:r>
              <a:rPr lang="en-ZA" sz="2400" dirty="0">
                <a:latin typeface="+mj-lt"/>
              </a:rPr>
              <a:t>synergy. </a:t>
            </a:r>
          </a:p>
          <a:p>
            <a:endParaRPr lang="en-ZA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Passion and Creativity.</a:t>
            </a:r>
          </a:p>
          <a:p>
            <a:endParaRPr lang="en-ZA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Enthusiasm.</a:t>
            </a:r>
          </a:p>
          <a:p>
            <a:endParaRPr lang="en-ZA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Follow-through.</a:t>
            </a:r>
          </a:p>
          <a:p>
            <a:endParaRPr lang="en-ZA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We believe:</a:t>
            </a:r>
          </a:p>
          <a:p>
            <a:pPr marL="274638"/>
            <a:r>
              <a:rPr lang="en-ZA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“If everyone is moving forward together then success takes care of itself.”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833" y="224876"/>
            <a:ext cx="5296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ZA" sz="5400" dirty="0" smtClean="0"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About the team:</a:t>
            </a:r>
            <a:r>
              <a:rPr lang="en-ZA" sz="5400" dirty="0" smtClean="0"/>
              <a:t> 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78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Deployment Diagram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5220072" y="5877272"/>
            <a:ext cx="3816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7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Package Diagram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5220072" y="5877272"/>
            <a:ext cx="3816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5" name="Picture 2" descr="C:\Users\PhutiSetoaba\Desktop\School\2018\COS 301\Project\Demo slides\package 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544337" cy="355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06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051520"/>
          </a:xfrm>
        </p:spPr>
        <p:txBody>
          <a:bodyPr/>
          <a:lstStyle/>
          <a:p>
            <a:r>
              <a:rPr lang="en-ZA" dirty="0" smtClean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000" dirty="0">
                <a:solidFill>
                  <a:schemeClr val="tx1"/>
                </a:solidFill>
              </a:rPr>
              <a:t>Joep1986. 2015. </a:t>
            </a:r>
            <a:r>
              <a:rPr lang="en-ZA" sz="2000" i="1" dirty="0">
                <a:solidFill>
                  <a:schemeClr val="tx1"/>
                </a:solidFill>
              </a:rPr>
              <a:t>Digital-Business-Card-With-NFC</a:t>
            </a:r>
            <a:r>
              <a:rPr lang="en-ZA" sz="2000" dirty="0">
                <a:solidFill>
                  <a:schemeClr val="tx1"/>
                </a:solidFill>
              </a:rPr>
              <a:t>. [ONLINE] Available at: </a:t>
            </a:r>
            <a:r>
              <a:rPr lang="en-ZA" sz="2000" dirty="0">
                <a:solidFill>
                  <a:schemeClr val="tx1"/>
                </a:solidFill>
                <a:hlinkClick r:id="rId2"/>
              </a:rPr>
              <a:t>http://www.instructables.com/id/Digital-Business-Card-With-NFC/</a:t>
            </a:r>
            <a:r>
              <a:rPr lang="en-ZA" sz="2000" dirty="0">
                <a:solidFill>
                  <a:schemeClr val="tx1"/>
                </a:solidFill>
              </a:rPr>
              <a:t>. [Accessed 10 March 2018].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0072" y="5877272"/>
            <a:ext cx="3816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478"/>
            <a:ext cx="8229600" cy="1008112"/>
          </a:xfrm>
        </p:spPr>
        <p:txBody>
          <a:bodyPr/>
          <a:lstStyle/>
          <a:p>
            <a:pPr algn="l"/>
            <a:r>
              <a:rPr lang="en-ZA" dirty="0" smtClean="0"/>
              <a:t>Problem Statement: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568952" cy="11521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ZA" dirty="0" smtClean="0">
                <a:solidFill>
                  <a:sysClr val="windowText" lastClr="000000"/>
                </a:solidFill>
              </a:rPr>
              <a:t>Businesses </a:t>
            </a:r>
            <a:r>
              <a:rPr lang="en-ZA" dirty="0">
                <a:solidFill>
                  <a:sysClr val="windowText" lastClr="000000"/>
                </a:solidFill>
              </a:rPr>
              <a:t>rely on the </a:t>
            </a:r>
            <a:r>
              <a:rPr lang="en-ZA" dirty="0" smtClean="0">
                <a:solidFill>
                  <a:sysClr val="windowText" lastClr="000000"/>
                </a:solidFill>
              </a:rPr>
              <a:t>business cards </a:t>
            </a:r>
            <a:r>
              <a:rPr lang="en-ZA" dirty="0">
                <a:solidFill>
                  <a:sysClr val="windowText" lastClr="000000"/>
                </a:solidFill>
              </a:rPr>
              <a:t>or pamphlets </a:t>
            </a:r>
            <a:r>
              <a:rPr lang="en-ZA" dirty="0" smtClean="0">
                <a:solidFill>
                  <a:sysClr val="windowText" lastClr="000000"/>
                </a:solidFill>
              </a:rPr>
              <a:t>to attract and to keep in touch with clients; however business cards have many flaws such as:</a:t>
            </a:r>
            <a:endParaRPr lang="en-ZA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08523228"/>
              </p:ext>
            </p:extLst>
          </p:nvPr>
        </p:nvGraphicFramePr>
        <p:xfrm>
          <a:off x="683568" y="2060848"/>
          <a:ext cx="6984776" cy="4423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220072" y="5877272"/>
            <a:ext cx="3816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18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051520"/>
          </a:xfrm>
        </p:spPr>
        <p:txBody>
          <a:bodyPr/>
          <a:lstStyle/>
          <a:p>
            <a:r>
              <a:rPr lang="en-ZA" dirty="0" smtClean="0"/>
              <a:t>Project description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1612776"/>
          </a:xfrm>
        </p:spPr>
        <p:txBody>
          <a:bodyPr/>
          <a:lstStyle/>
          <a:p>
            <a:pPr marL="0" indent="0" algn="ctr">
              <a:buNone/>
            </a:pPr>
            <a:r>
              <a:rPr lang="en-ZA" dirty="0" smtClean="0">
                <a:solidFill>
                  <a:schemeClr val="tx1"/>
                </a:solidFill>
              </a:rPr>
              <a:t>Our project is focused on building a mobile application that uses NFC to transfer information with a single tap from the business card which has NFC chip and store the information on the user’s device .</a:t>
            </a:r>
          </a:p>
        </p:txBody>
      </p:sp>
      <p:pic>
        <p:nvPicPr>
          <p:cNvPr id="4" name="Picture 2" descr="C:\Users\PhutiSetoaba\Desktop\School\2018\COS 301\Project\F232DW0II6C35XK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2"/>
            <a:ext cx="5503075" cy="252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32040" y="5702171"/>
            <a:ext cx="388934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2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/>
          <a:lstStyle/>
          <a:p>
            <a:r>
              <a:rPr lang="en-ZA" dirty="0"/>
              <a:t>NFC business cards </a:t>
            </a:r>
            <a:r>
              <a:rPr lang="en-ZA" dirty="0" smtClean="0"/>
              <a:t>and </a:t>
            </a:r>
            <a:r>
              <a:rPr lang="en-ZA" dirty="0"/>
              <a:t>Mobile </a:t>
            </a:r>
            <a:r>
              <a:rPr lang="en-ZA" dirty="0" smtClean="0"/>
              <a:t>devices with NFC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6336704" cy="3600400"/>
          </a:xfrm>
        </p:spPr>
        <p:txBody>
          <a:bodyPr/>
          <a:lstStyle/>
          <a:p>
            <a:r>
              <a:rPr lang="en-ZA" dirty="0" smtClean="0">
                <a:solidFill>
                  <a:schemeClr val="tx1"/>
                </a:solidFill>
              </a:rPr>
              <a:t>Simplifies the exchange of information.</a:t>
            </a:r>
          </a:p>
          <a:p>
            <a:pPr marL="0" indent="0">
              <a:buNone/>
            </a:pPr>
            <a:endParaRPr lang="en-ZA" dirty="0" smtClean="0">
              <a:solidFill>
                <a:schemeClr val="tx1"/>
              </a:solidFill>
            </a:endParaRPr>
          </a:p>
          <a:p>
            <a:r>
              <a:rPr lang="en-ZA" dirty="0" smtClean="0">
                <a:solidFill>
                  <a:schemeClr val="tx1"/>
                </a:solidFill>
              </a:rPr>
              <a:t>More durable.</a:t>
            </a:r>
          </a:p>
          <a:p>
            <a:pPr marL="0" indent="0">
              <a:buNone/>
            </a:pPr>
            <a:endParaRPr lang="en-ZA" dirty="0" smtClean="0">
              <a:solidFill>
                <a:schemeClr val="tx1"/>
              </a:solidFill>
            </a:endParaRPr>
          </a:p>
          <a:p>
            <a:r>
              <a:rPr lang="en-ZA" dirty="0" smtClean="0">
                <a:solidFill>
                  <a:schemeClr val="tx1"/>
                </a:solidFill>
              </a:rPr>
              <a:t>Unlimited amount of distribution.</a:t>
            </a:r>
          </a:p>
          <a:p>
            <a:pPr marL="0" indent="0">
              <a:buNone/>
            </a:pPr>
            <a:endParaRPr lang="en-ZA" dirty="0" smtClean="0">
              <a:solidFill>
                <a:schemeClr val="tx1"/>
              </a:solidFill>
            </a:endParaRPr>
          </a:p>
          <a:p>
            <a:r>
              <a:rPr lang="en-ZA" dirty="0" smtClean="0">
                <a:solidFill>
                  <a:schemeClr val="tx1"/>
                </a:solidFill>
              </a:rPr>
              <a:t>Updating information is more efficient. </a:t>
            </a:r>
          </a:p>
          <a:p>
            <a:endParaRPr lang="en-ZA" dirty="0" smtClean="0">
              <a:solidFill>
                <a:schemeClr val="tx1"/>
              </a:solidFill>
            </a:endParaRPr>
          </a:p>
          <a:p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20072" y="5877272"/>
            <a:ext cx="3816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0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07504"/>
          </a:xfrm>
        </p:spPr>
        <p:txBody>
          <a:bodyPr/>
          <a:lstStyle/>
          <a:p>
            <a:r>
              <a:rPr lang="en-ZA" dirty="0" smtClean="0"/>
              <a:t>Use case Diagram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5508104" y="6005389"/>
            <a:ext cx="3600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5" name="Picture 2" descr="C:\Users\PhutiSetoaba\Desktop\School\2018\COS 301\Project\Demo slides\UseCaseForNFCBusiness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2809"/>
            <a:ext cx="4824536" cy="471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9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23528"/>
          </a:xfrm>
        </p:spPr>
        <p:txBody>
          <a:bodyPr/>
          <a:lstStyle/>
          <a:p>
            <a:r>
              <a:rPr lang="en-ZA" dirty="0" smtClean="0"/>
              <a:t>Requirements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Our application is to be used on </a:t>
            </a:r>
            <a:r>
              <a:rPr lang="en-US" dirty="0">
                <a:solidFill>
                  <a:schemeClr val="tx1"/>
                </a:solidFill>
              </a:rPr>
              <a:t>mobile </a:t>
            </a:r>
            <a:r>
              <a:rPr lang="en-US" dirty="0" smtClean="0">
                <a:solidFill>
                  <a:schemeClr val="tx1"/>
                </a:solidFill>
              </a:rPr>
              <a:t>devices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System allows digital information exchange.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Our system allows effective updates of </a:t>
            </a:r>
            <a:r>
              <a:rPr lang="en-US" dirty="0">
                <a:solidFill>
                  <a:schemeClr val="tx1"/>
                </a:solidFill>
              </a:rPr>
              <a:t>information on the business </a:t>
            </a:r>
            <a:r>
              <a:rPr lang="en-US" dirty="0" smtClean="0">
                <a:solidFill>
                  <a:schemeClr val="tx1"/>
                </a:solidFill>
              </a:rPr>
              <a:t>cards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It must be </a:t>
            </a:r>
            <a:r>
              <a:rPr lang="en-US" dirty="0" smtClean="0">
                <a:solidFill>
                  <a:schemeClr val="tx1"/>
                </a:solidFill>
              </a:rPr>
              <a:t>secure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It must be user friendly</a:t>
            </a:r>
          </a:p>
          <a:p>
            <a:pPr marL="0" indent="0">
              <a:buNone/>
            </a:pPr>
            <a:endParaRPr lang="en-US" dirty="0"/>
          </a:p>
          <a:p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5220072" y="5877272"/>
            <a:ext cx="3816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Domain Model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5220072" y="5877272"/>
            <a:ext cx="3816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027" name="Picture 3" descr="C:\Users\PhutiSetoaba\Desktop\School\2018\COS 301\Project\Demo slides\DomainModelForNFCBusiness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440613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30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outline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Rectangle 3"/>
          <p:cNvSpPr/>
          <p:nvPr/>
        </p:nvSpPr>
        <p:spPr>
          <a:xfrm>
            <a:off x="5220072" y="5877272"/>
            <a:ext cx="3816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051520"/>
          </a:xfrm>
        </p:spPr>
        <p:txBody>
          <a:bodyPr/>
          <a:lstStyle/>
          <a:p>
            <a:pPr algn="l"/>
            <a:r>
              <a:rPr lang="en-ZA" dirty="0" smtClean="0"/>
              <a:t>Technologies to be used: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 Android Studios for Mobile development</a:t>
            </a:r>
            <a:r>
              <a:rPr lang="en-ZA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ZA" dirty="0">
              <a:solidFill>
                <a:schemeClr val="tx1"/>
              </a:solidFill>
            </a:endParaRPr>
          </a:p>
          <a:p>
            <a:r>
              <a:rPr lang="en-ZA" dirty="0">
                <a:solidFill>
                  <a:schemeClr val="tx1"/>
                </a:solidFill>
              </a:rPr>
              <a:t> NFC chip used for data exchange between phone and business card</a:t>
            </a:r>
            <a:r>
              <a:rPr lang="en-ZA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ZA" dirty="0">
              <a:solidFill>
                <a:schemeClr val="tx1"/>
              </a:solidFill>
            </a:endParaRPr>
          </a:p>
          <a:p>
            <a:r>
              <a:rPr lang="en-ZA" dirty="0">
                <a:solidFill>
                  <a:schemeClr val="tx1"/>
                </a:solidFill>
              </a:rPr>
              <a:t> HTML, PHP and CSS for website front-end</a:t>
            </a:r>
            <a:r>
              <a:rPr lang="en-ZA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ZA" dirty="0">
              <a:solidFill>
                <a:schemeClr val="tx1"/>
              </a:solidFill>
            </a:endParaRPr>
          </a:p>
          <a:p>
            <a:r>
              <a:rPr lang="en-ZA" dirty="0">
                <a:solidFill>
                  <a:schemeClr val="tx1"/>
                </a:solidFill>
              </a:rPr>
              <a:t> </a:t>
            </a:r>
            <a:r>
              <a:rPr lang="en-ZA" dirty="0" err="1">
                <a:solidFill>
                  <a:schemeClr val="tx1"/>
                </a:solidFill>
              </a:rPr>
              <a:t>mySQL</a:t>
            </a:r>
            <a:r>
              <a:rPr lang="en-ZA" dirty="0">
                <a:solidFill>
                  <a:schemeClr val="tx1"/>
                </a:solidFill>
              </a:rPr>
              <a:t> Database for storing user information.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0072" y="5877272"/>
            <a:ext cx="3816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ALPHA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-</a:t>
            </a:r>
            <a:r>
              <a:rPr 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anose="04020705040A02060702" pitchFamily="82" charset="0"/>
              </a:rPr>
              <a:t>TECH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569</TotalTime>
  <Words>256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PowerPoint Presentation</vt:lpstr>
      <vt:lpstr>Problem Statement:</vt:lpstr>
      <vt:lpstr>Project description</vt:lpstr>
      <vt:lpstr>NFC business cards and Mobile devices with NFC</vt:lpstr>
      <vt:lpstr>Use case Diagram</vt:lpstr>
      <vt:lpstr>Requirements</vt:lpstr>
      <vt:lpstr>Domain Model</vt:lpstr>
      <vt:lpstr>Design outline</vt:lpstr>
      <vt:lpstr>Technologies to be used:</vt:lpstr>
      <vt:lpstr>Deployment Diagram </vt:lpstr>
      <vt:lpstr>Package Diagram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PhutiSetoaba</dc:creator>
  <cp:lastModifiedBy>PhutiSetoaba</cp:lastModifiedBy>
  <cp:revision>29</cp:revision>
  <dcterms:created xsi:type="dcterms:W3CDTF">2018-03-09T17:31:21Z</dcterms:created>
  <dcterms:modified xsi:type="dcterms:W3CDTF">2018-03-10T16:52:40Z</dcterms:modified>
</cp:coreProperties>
</file>