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0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F04F-F0A7-47CA-8E1F-993A8DBD6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F609-7D15-4328-B83A-9722E1D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1579"/>
            <a:ext cx="10515600" cy="557538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window with an arrow to the right – </a:t>
            </a:r>
            <a:r>
              <a:rPr lang="en-US" sz="2000" dirty="0" smtClean="0"/>
              <a:t>B</a:t>
            </a:r>
            <a:r>
              <a:rPr lang="en-US" sz="2000" dirty="0" smtClean="0"/>
              <a:t>utton used to log in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Dustbin – Represents delete information from card option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Card image – Represents viewing a cards option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Files – Represents reading information on cards option</a:t>
            </a:r>
          </a:p>
          <a:p>
            <a:endParaRPr lang="en-US" sz="2000" dirty="0" smtClean="0"/>
          </a:p>
          <a:p>
            <a:r>
              <a:rPr lang="en-US" sz="2000" dirty="0" smtClean="0"/>
              <a:t>Pencil – Represents an update option</a:t>
            </a:r>
          </a:p>
          <a:p>
            <a:endParaRPr lang="en-US" sz="2000" dirty="0" smtClean="0"/>
          </a:p>
          <a:p>
            <a:r>
              <a:rPr lang="en-US" sz="2000" dirty="0" smtClean="0"/>
              <a:t>Downward arrow with an underscore – Represents receiving card option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Upward arrow with an underscore – Represents sending card option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Card image – Represents manage card option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51" y="592094"/>
            <a:ext cx="1509781" cy="383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69" y="1284198"/>
            <a:ext cx="1921945" cy="366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88" y="2729591"/>
            <a:ext cx="1921944" cy="35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79" y="2054473"/>
            <a:ext cx="1921944" cy="37141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70" y="3188369"/>
            <a:ext cx="1014030" cy="93475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93" y="4913772"/>
            <a:ext cx="828675" cy="7994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96" y="4010977"/>
            <a:ext cx="885072" cy="77679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04" y="5472416"/>
            <a:ext cx="97155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1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outline</vt:lpstr>
      <vt:lpstr>PowerPoint Presentation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outline</dc:title>
  <dc:creator>Thabo</dc:creator>
  <cp:lastModifiedBy>Thabo</cp:lastModifiedBy>
  <cp:revision>12</cp:revision>
  <dcterms:created xsi:type="dcterms:W3CDTF">2018-03-13T18:40:57Z</dcterms:created>
  <dcterms:modified xsi:type="dcterms:W3CDTF">2018-03-15T18:35:15Z</dcterms:modified>
</cp:coreProperties>
</file>