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E86B-9589-4C26-901D-E0039E477F1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Register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014537"/>
            <a:ext cx="5038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Reservation/Menu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847849"/>
            <a:ext cx="7247076" cy="35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Make Reservation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85" y="884412"/>
            <a:ext cx="66294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Make Payment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828800"/>
            <a:ext cx="4791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2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5</cp:revision>
  <dcterms:created xsi:type="dcterms:W3CDTF">2019-10-19T18:27:23Z</dcterms:created>
  <dcterms:modified xsi:type="dcterms:W3CDTF">2019-10-30T05:08:05Z</dcterms:modified>
</cp:coreProperties>
</file>