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Super </a:t>
            </a:r>
            <a:r>
              <a:rPr lang="en-US" sz="3200" dirty="0" err="1">
                <a:latin typeface="+mn-lt"/>
              </a:rPr>
              <a:t>Servoli</a:t>
            </a:r>
            <a:r>
              <a:rPr lang="en-US" sz="3200" dirty="0">
                <a:latin typeface="+mn-lt"/>
              </a:rPr>
              <a:t> Systems Business Relationship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5184C-7DC0-304A-8E51-376BF6E1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64" y="728797"/>
            <a:ext cx="7783830" cy="60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17206"/>
              </p:ext>
            </p:extLst>
          </p:nvPr>
        </p:nvGraphicFramePr>
        <p:xfrm>
          <a:off x="2224505" y="1313222"/>
          <a:ext cx="8127999" cy="548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Restaurants Stores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Partner Relationship Manager(responsible for local restaurant partners)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Poovadol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Advertisement Sales Representative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Food popularity trend Analyst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Recipe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Jaepil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Subscription/ Account Management 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Account Manager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Finance Management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70889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Need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Need Manager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Andy P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11</cp:revision>
  <dcterms:created xsi:type="dcterms:W3CDTF">2019-10-07T00:45:54Z</dcterms:created>
  <dcterms:modified xsi:type="dcterms:W3CDTF">2019-10-25T21:27:39Z</dcterms:modified>
</cp:coreProperties>
</file>