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17BF-68CA-488A-8966-36E0E6C376E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24E-3292-472C-ABDE-A2C5E4E3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7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17BF-68CA-488A-8966-36E0E6C376E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24E-3292-472C-ABDE-A2C5E4E3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17BF-68CA-488A-8966-36E0E6C376E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24E-3292-472C-ABDE-A2C5E4E3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9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17BF-68CA-488A-8966-36E0E6C376E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24E-3292-472C-ABDE-A2C5E4E3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17BF-68CA-488A-8966-36E0E6C376E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24E-3292-472C-ABDE-A2C5E4E3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9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17BF-68CA-488A-8966-36E0E6C376E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24E-3292-472C-ABDE-A2C5E4E3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1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17BF-68CA-488A-8966-36E0E6C376E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24E-3292-472C-ABDE-A2C5E4E3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17BF-68CA-488A-8966-36E0E6C376E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24E-3292-472C-ABDE-A2C5E4E3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9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17BF-68CA-488A-8966-36E0E6C376E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24E-3292-472C-ABDE-A2C5E4E3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8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17BF-68CA-488A-8966-36E0E6C376E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24E-3292-472C-ABDE-A2C5E4E3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17BF-68CA-488A-8966-36E0E6C376E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24E-3292-472C-ABDE-A2C5E4E3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5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617BF-68CA-488A-8966-36E0E6C376E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8F24E-3292-472C-ABDE-A2C5E4E3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3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927" y="1582189"/>
            <a:ext cx="7762355" cy="4253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0647" y="860367"/>
            <a:ext cx="6417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Fishbone Diagram Super </a:t>
            </a:r>
            <a:r>
              <a:rPr lang="en-US" sz="2800" b="1" dirty="0" err="1"/>
              <a:t>Servoli</a:t>
            </a:r>
            <a:r>
              <a:rPr lang="en-US" sz="2800" b="1" dirty="0"/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31537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16468725639</cp:lastModifiedBy>
  <cp:revision>2</cp:revision>
  <dcterms:created xsi:type="dcterms:W3CDTF">2019-10-19T19:58:21Z</dcterms:created>
  <dcterms:modified xsi:type="dcterms:W3CDTF">2019-10-25T21:40:01Z</dcterms:modified>
</cp:coreProperties>
</file>