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047750"/>
            <a:ext cx="7839075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5429" y="524530"/>
            <a:ext cx="761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Super </a:t>
            </a:r>
            <a:r>
              <a:rPr lang="en-US" sz="2800" b="1" dirty="0" err="1"/>
              <a:t>Servoli</a:t>
            </a:r>
            <a:r>
              <a:rPr lang="en-US" sz="2800" b="1" dirty="0"/>
              <a:t> Systems - Functional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52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1</cp:revision>
  <dcterms:created xsi:type="dcterms:W3CDTF">2019-10-19T20:27:59Z</dcterms:created>
  <dcterms:modified xsi:type="dcterms:W3CDTF">2019-10-25T21:42:04Z</dcterms:modified>
</cp:coreProperties>
</file>