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1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8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5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3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4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1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0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1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9EA1A-E069-4AAB-B6C0-FD9CA4C09D3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0BC84-3BA7-445B-8935-047ABA04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0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047750"/>
            <a:ext cx="7839075" cy="4762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5429" y="524530"/>
            <a:ext cx="7611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Super </a:t>
            </a:r>
            <a:r>
              <a:rPr lang="en-US" sz="2800" b="1" dirty="0" err="1"/>
              <a:t>Servoli</a:t>
            </a:r>
            <a:r>
              <a:rPr lang="en-US" sz="2800" b="1" dirty="0"/>
              <a:t> Systems - Functional Decomposition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1138237"/>
            <a:ext cx="80867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7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16468725639</cp:lastModifiedBy>
  <cp:revision>3</cp:revision>
  <dcterms:created xsi:type="dcterms:W3CDTF">2019-10-19T20:27:59Z</dcterms:created>
  <dcterms:modified xsi:type="dcterms:W3CDTF">2019-10-25T21:43:31Z</dcterms:modified>
</cp:coreProperties>
</file>