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5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5DF9-A4E7-40FD-B46E-AA42A4A3C3C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483C-84B4-46F1-9B93-E0350491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02" y="627523"/>
            <a:ext cx="7526992" cy="6230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352" y="77159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Super </a:t>
            </a:r>
            <a:r>
              <a:rPr lang="en-US" sz="4000" b="1" dirty="0" err="1"/>
              <a:t>Servoli</a:t>
            </a:r>
            <a:r>
              <a:rPr lang="en-US" sz="4000" b="1" dirty="0"/>
              <a:t> Systems - </a:t>
            </a:r>
            <a:r>
              <a:rPr lang="en-US" sz="4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Activity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1</cp:revision>
  <dcterms:created xsi:type="dcterms:W3CDTF">2019-10-19T19:16:27Z</dcterms:created>
  <dcterms:modified xsi:type="dcterms:W3CDTF">2019-10-25T21:49:06Z</dcterms:modified>
</cp:coreProperties>
</file>