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7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8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9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3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2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E86B-9589-4C26-901D-E0039E477F1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8E86B-9589-4C26-901D-E0039E477F1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A0C9-4D8F-455B-B9F3-8F294E7C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0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625" y="666750"/>
            <a:ext cx="5143500" cy="6191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98776" y="235127"/>
            <a:ext cx="189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u="sng" dirty="0"/>
              <a:t>Use Case Diagram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625" y="5150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Super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Servoli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Systems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01. User's Account</a:t>
            </a:r>
          </a:p>
        </p:txBody>
      </p:sp>
    </p:spTree>
    <p:extLst>
      <p:ext uri="{BB962C8B-B14F-4D97-AF65-F5344CB8AC3E}">
        <p14:creationId xmlns:p14="http://schemas.microsoft.com/office/powerpoint/2010/main" val="270849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98776" y="235127"/>
            <a:ext cx="189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u="sng" dirty="0"/>
              <a:t>Use Case Diagram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625" y="5150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Super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Servoli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Systems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02. Reserve Table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852487"/>
            <a:ext cx="52959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1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98776" y="235127"/>
            <a:ext cx="189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u="sng" dirty="0"/>
              <a:t>Use Case Diagram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625" y="5150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Super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Servoli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Systems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03. Restaurant Menu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286" y="1290464"/>
            <a:ext cx="55054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7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98776" y="235127"/>
            <a:ext cx="189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u="sng" dirty="0"/>
              <a:t>Use Case Diagram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625" y="5150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Super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Servoli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Systems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04. Payment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1828800"/>
            <a:ext cx="47910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2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16468725639</cp:lastModifiedBy>
  <cp:revision>3</cp:revision>
  <dcterms:created xsi:type="dcterms:W3CDTF">2019-10-19T18:27:23Z</dcterms:created>
  <dcterms:modified xsi:type="dcterms:W3CDTF">2019-10-25T21:50:25Z</dcterms:modified>
</cp:coreProperties>
</file>