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2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4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0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7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5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2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8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6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3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8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79FBB-D00C-4777-8688-2442DE99CB2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8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60358" y="-414203"/>
            <a:ext cx="870284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Super </a:t>
            </a:r>
            <a:r>
              <a:rPr lang="en-US" sz="3200" dirty="0" err="1">
                <a:latin typeface="+mn-lt"/>
              </a:rPr>
              <a:t>Servoli</a:t>
            </a:r>
            <a:r>
              <a:rPr lang="en-US" sz="3200" dirty="0">
                <a:latin typeface="+mn-lt"/>
              </a:rPr>
              <a:t> Systems Business Relationship Map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DE478B-2B97-5143-AC78-76FF99C36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421" y="728797"/>
            <a:ext cx="9110716" cy="597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9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81436" y="375253"/>
            <a:ext cx="5095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User Roles by Business Group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14554"/>
              </p:ext>
            </p:extLst>
          </p:nvPr>
        </p:nvGraphicFramePr>
        <p:xfrm>
          <a:off x="2224505" y="1313222"/>
          <a:ext cx="8128000" cy="445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267393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95868709"/>
                    </a:ext>
                  </a:extLst>
                </a:gridCol>
              </a:tblGrid>
              <a:tr h="7088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dirty="0"/>
                        <a:t>Business Group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dirty="0"/>
                        <a:t>User Roles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05512"/>
                  </a:ext>
                </a:extLst>
              </a:tr>
              <a:tr h="7088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Restaurants Stores Management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Partner Relationship Manager(responsible for local restaurant partners)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508247"/>
                  </a:ext>
                </a:extLst>
              </a:tr>
              <a:tr h="7088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Advertisement Sales Management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Advertisement Sales Representative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5103"/>
                  </a:ext>
                </a:extLst>
              </a:tr>
              <a:tr h="7088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Montserrat"/>
                        </a:rPr>
                        <a:t>Subscription/ Account Management 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ontserrat"/>
                        <a:cs typeface="Calibri" panose="020F050202020403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sym typeface="Montserrat"/>
                        </a:rPr>
                        <a:t>Account Manager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45355"/>
                  </a:ext>
                </a:extLst>
              </a:tr>
              <a:tr h="7088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Montserrat"/>
                        </a:rPr>
                        <a:t>Finance Group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ontserrat"/>
                        <a:cs typeface="Calibri" panose="020F050202020403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Accountant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54310"/>
                  </a:ext>
                </a:extLst>
              </a:tr>
              <a:tr h="708898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Daily Need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Daily Need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825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13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49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16468725639</cp:lastModifiedBy>
  <cp:revision>7</cp:revision>
  <dcterms:created xsi:type="dcterms:W3CDTF">2019-10-07T00:45:54Z</dcterms:created>
  <dcterms:modified xsi:type="dcterms:W3CDTF">2019-10-25T21:21:49Z</dcterms:modified>
</cp:coreProperties>
</file>