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0ca1700f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0ca1700f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320150" y="-31575"/>
            <a:ext cx="9144000" cy="14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170"/>
              <a:buFont typeface="Calibri"/>
              <a:buNone/>
            </a:pPr>
            <a:br>
              <a:rPr lang="en-US" sz="117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17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17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17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17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17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17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17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17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170"/>
              <a:buFont typeface="Calibri"/>
              <a:buNone/>
            </a:pPr>
            <a:endParaRPr sz="1170">
              <a:solidFill>
                <a:srgbClr val="2E75B5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170"/>
              <a:buFont typeface="Calibri"/>
              <a:buNone/>
            </a:pPr>
            <a:endParaRPr sz="1170">
              <a:solidFill>
                <a:srgbClr val="2E75B5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170"/>
              <a:buFont typeface="Calibri"/>
              <a:buNone/>
            </a:pPr>
            <a:endParaRPr sz="1170">
              <a:solidFill>
                <a:srgbClr val="2E75B5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170"/>
              <a:buFont typeface="Calibri"/>
              <a:buNone/>
            </a:pPr>
            <a:endParaRPr sz="1170">
              <a:solidFill>
                <a:srgbClr val="2E75B5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170"/>
              <a:buFont typeface="Calibri"/>
              <a:buNone/>
            </a:pPr>
            <a:endParaRPr sz="1170">
              <a:solidFill>
                <a:srgbClr val="2E75B5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170"/>
              <a:buFont typeface="Calibri"/>
              <a:buNone/>
            </a:pPr>
            <a:endParaRPr sz="1170">
              <a:solidFill>
                <a:srgbClr val="2E75B5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170"/>
              <a:buFont typeface="Calibri"/>
              <a:buNone/>
            </a:pPr>
            <a:endParaRPr sz="1170">
              <a:solidFill>
                <a:srgbClr val="2E75B5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170"/>
              <a:buFont typeface="Calibri"/>
              <a:buNone/>
            </a:pPr>
            <a:r>
              <a:rPr lang="en-US" sz="1170">
                <a:solidFill>
                  <a:srgbClr val="2E75B5"/>
                </a:solidFill>
              </a:rPr>
              <a:t>Application : Super Servoli Systems</a:t>
            </a:r>
            <a:endParaRPr sz="1170">
              <a:solidFill>
                <a:srgbClr val="2E75B5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170"/>
              <a:buFont typeface="Calibri"/>
              <a:buNone/>
            </a:pPr>
            <a:r>
              <a:rPr lang="en-US" sz="117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Type: Application Architecture</a:t>
            </a:r>
            <a:br>
              <a:rPr lang="en-US" sz="117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17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View: Logical View</a:t>
            </a:r>
            <a:br>
              <a:rPr lang="en-US" sz="117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17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Style: Layered Architecture Pattern</a:t>
            </a:r>
            <a:br>
              <a:rPr lang="en-US" sz="54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5400"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330513" y="891847"/>
            <a:ext cx="14988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Users</a:t>
            </a:r>
            <a:endParaRPr b="1"/>
          </a:p>
          <a:p>
            <a:pPr marL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  <p:sp>
        <p:nvSpPr>
          <p:cNvPr id="86" name="Google Shape;86;p13"/>
          <p:cNvSpPr txBox="1"/>
          <p:nvPr/>
        </p:nvSpPr>
        <p:spPr>
          <a:xfrm>
            <a:off x="2210250" y="705100"/>
            <a:ext cx="21711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Delivery</a:t>
            </a:r>
            <a:endParaRPr sz="2400" b="1"/>
          </a:p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79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Channels</a:t>
            </a:r>
            <a:endParaRPr sz="2400" b="1"/>
          </a:p>
          <a:p>
            <a:pPr marL="0" marR="0" lvl="0" indent="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4428225" y="727975"/>
            <a:ext cx="2261700" cy="8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79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Business Processes</a:t>
            </a:r>
            <a:endParaRPr sz="2400" b="1"/>
          </a:p>
          <a:p>
            <a:pPr marL="0" marR="0" lvl="0" indent="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79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6629675" y="705125"/>
            <a:ext cx="23481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and Information</a:t>
            </a:r>
            <a:endParaRPr sz="2400" b="1"/>
          </a:p>
          <a:p>
            <a:pPr marL="0" marR="0" lvl="0" indent="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8759025" y="727975"/>
            <a:ext cx="2261700" cy="7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Enablers</a:t>
            </a:r>
            <a:endParaRPr sz="2400" b="1"/>
          </a:p>
          <a:p>
            <a:pPr marL="0" marR="0" lvl="0" indent="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3" descr="http://www.clker.com/cliparts/a/4/1/d/1301963432622081819stick_figure%20(1)-m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4949" y="1897757"/>
            <a:ext cx="1010527" cy="1013907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/>
        </p:nvSpPr>
        <p:spPr>
          <a:xfrm>
            <a:off x="320832" y="1654875"/>
            <a:ext cx="1498762" cy="293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79"/>
              <a:buFont typeface="Arial"/>
              <a:buNone/>
            </a:pPr>
            <a:r>
              <a:rPr lang="en-US" sz="16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Customers</a:t>
            </a:r>
            <a:endParaRPr sz="16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330539" y="3026748"/>
            <a:ext cx="1498762" cy="293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0"/>
              <a:buFont typeface="Arial"/>
              <a:buNone/>
            </a:pPr>
            <a:r>
              <a:rPr lang="en-US" sz="11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Restaurant Employees</a:t>
            </a:r>
            <a:endParaRPr sz="114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3" descr="http://www.clker.com/cliparts/a/4/1/d/1301963432622081819stick_figure%20(1)-m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4656" y="3308291"/>
            <a:ext cx="1010527" cy="101390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/>
          <p:nvPr/>
        </p:nvSpPr>
        <p:spPr>
          <a:xfrm>
            <a:off x="2830120" y="3031147"/>
            <a:ext cx="1371600" cy="80912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3" descr="http://www.clker.com/cliparts/a/4/1/d/1301963432622081819stick_figure%20(1)-m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4656" y="4978687"/>
            <a:ext cx="1010527" cy="1013907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3"/>
          <p:cNvSpPr txBox="1"/>
          <p:nvPr/>
        </p:nvSpPr>
        <p:spPr>
          <a:xfrm>
            <a:off x="332981" y="4688796"/>
            <a:ext cx="1498762" cy="293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Arial"/>
              <a:buNone/>
            </a:pPr>
            <a:r>
              <a:rPr lang="en-US" sz="132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Restaurant Owners</a:t>
            </a:r>
            <a:endParaRPr sz="1320" b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" name="Google Shape;97;p13"/>
          <p:cNvCxnSpPr>
            <a:stCxn id="95" idx="3"/>
          </p:cNvCxnSpPr>
          <p:nvPr/>
        </p:nvCxnSpPr>
        <p:spPr>
          <a:xfrm rot="10800000" flipH="1">
            <a:off x="1585183" y="3708741"/>
            <a:ext cx="1116900" cy="1776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8" name="Google Shape;98;p13"/>
          <p:cNvCxnSpPr>
            <a:stCxn id="90" idx="3"/>
          </p:cNvCxnSpPr>
          <p:nvPr/>
        </p:nvCxnSpPr>
        <p:spPr>
          <a:xfrm>
            <a:off x="1575476" y="2404711"/>
            <a:ext cx="1057200" cy="827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9" name="Google Shape;99;p13"/>
          <p:cNvCxnSpPr>
            <a:stCxn id="93" idx="3"/>
          </p:cNvCxnSpPr>
          <p:nvPr/>
        </p:nvCxnSpPr>
        <p:spPr>
          <a:xfrm rot="10800000" flipH="1">
            <a:off x="1585183" y="3435745"/>
            <a:ext cx="1116900" cy="379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0" name="Google Shape;100;p13"/>
          <p:cNvSpPr/>
          <p:nvPr/>
        </p:nvSpPr>
        <p:spPr>
          <a:xfrm>
            <a:off x="4912718" y="1632062"/>
            <a:ext cx="1371600" cy="80912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Managing Menu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3"/>
          <p:cNvSpPr/>
          <p:nvPr/>
        </p:nvSpPr>
        <p:spPr>
          <a:xfrm>
            <a:off x="4912718" y="2622185"/>
            <a:ext cx="1371600" cy="80912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Placing Orders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4912718" y="3589495"/>
            <a:ext cx="1371600" cy="80912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Make Reservations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4912718" y="4553103"/>
            <a:ext cx="1371600" cy="80912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Restaurant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3"/>
          <p:cNvSpPr/>
          <p:nvPr/>
        </p:nvSpPr>
        <p:spPr>
          <a:xfrm>
            <a:off x="7082718" y="1583460"/>
            <a:ext cx="1371600" cy="80912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Orders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3"/>
          <p:cNvSpPr/>
          <p:nvPr/>
        </p:nvSpPr>
        <p:spPr>
          <a:xfrm>
            <a:off x="7082718" y="2511500"/>
            <a:ext cx="1371600" cy="80912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Payment Information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3"/>
          <p:cNvSpPr/>
          <p:nvPr/>
        </p:nvSpPr>
        <p:spPr>
          <a:xfrm>
            <a:off x="7082718" y="3428956"/>
            <a:ext cx="1371600" cy="80912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Accounts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3"/>
          <p:cNvSpPr/>
          <p:nvPr/>
        </p:nvSpPr>
        <p:spPr>
          <a:xfrm>
            <a:off x="4912718" y="5512533"/>
            <a:ext cx="1371600" cy="80912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Track Orders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3"/>
          <p:cNvSpPr/>
          <p:nvPr/>
        </p:nvSpPr>
        <p:spPr>
          <a:xfrm>
            <a:off x="7082718" y="4374219"/>
            <a:ext cx="1371600" cy="80912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Menu Items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3"/>
          <p:cNvSpPr/>
          <p:nvPr/>
        </p:nvSpPr>
        <p:spPr>
          <a:xfrm>
            <a:off x="9189137" y="2691558"/>
            <a:ext cx="1371600" cy="80912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Firebase Database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3"/>
          <p:cNvSpPr/>
          <p:nvPr/>
        </p:nvSpPr>
        <p:spPr>
          <a:xfrm>
            <a:off x="9233304" y="3714186"/>
            <a:ext cx="1371600" cy="80912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Firebase User Directory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3"/>
          <p:cNvSpPr/>
          <p:nvPr/>
        </p:nvSpPr>
        <p:spPr>
          <a:xfrm>
            <a:off x="9233304" y="1702374"/>
            <a:ext cx="1371600" cy="80912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Unity to Firebase Connection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3" descr="Image result for green square"/>
          <p:cNvSpPr/>
          <p:nvPr/>
        </p:nvSpPr>
        <p:spPr>
          <a:xfrm>
            <a:off x="921300" y="9002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3" descr="Image result for green square"/>
          <p:cNvSpPr/>
          <p:nvPr/>
        </p:nvSpPr>
        <p:spPr>
          <a:xfrm>
            <a:off x="3195400" y="98488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3" descr="Image result for green square"/>
          <p:cNvSpPr/>
          <p:nvPr/>
        </p:nvSpPr>
        <p:spPr>
          <a:xfrm>
            <a:off x="5469525" y="10787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" name="Google Shape;115;p13"/>
          <p:cNvCxnSpPr/>
          <p:nvPr/>
        </p:nvCxnSpPr>
        <p:spPr>
          <a:xfrm rot="10800000">
            <a:off x="5422725" y="1435913"/>
            <a:ext cx="33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6" name="Google Shape;116;p13"/>
          <p:cNvCxnSpPr/>
          <p:nvPr/>
        </p:nvCxnSpPr>
        <p:spPr>
          <a:xfrm rot="10800000" flipH="1">
            <a:off x="5469525" y="1435613"/>
            <a:ext cx="2850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7" name="Google Shape;117;p13" descr="Image result for green square"/>
          <p:cNvSpPr/>
          <p:nvPr/>
        </p:nvSpPr>
        <p:spPr>
          <a:xfrm>
            <a:off x="7639500" y="105248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" name="Google Shape;118;p13"/>
          <p:cNvCxnSpPr/>
          <p:nvPr/>
        </p:nvCxnSpPr>
        <p:spPr>
          <a:xfrm rot="10800000">
            <a:off x="7592700" y="1409700"/>
            <a:ext cx="33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9" name="Google Shape;119;p13"/>
          <p:cNvCxnSpPr/>
          <p:nvPr/>
        </p:nvCxnSpPr>
        <p:spPr>
          <a:xfrm rot="10800000" flipH="1">
            <a:off x="7639500" y="1409400"/>
            <a:ext cx="2850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0" name="Google Shape;120;p13" descr="Image result for green square"/>
          <p:cNvSpPr/>
          <p:nvPr/>
        </p:nvSpPr>
        <p:spPr>
          <a:xfrm>
            <a:off x="9745925" y="10788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3" descr="Image result for green square"/>
          <p:cNvSpPr/>
          <p:nvPr/>
        </p:nvSpPr>
        <p:spPr>
          <a:xfrm>
            <a:off x="953363" y="10526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" name="Google Shape;122;p13"/>
          <p:cNvCxnSpPr/>
          <p:nvPr/>
        </p:nvCxnSpPr>
        <p:spPr>
          <a:xfrm rot="10800000">
            <a:off x="906563" y="1409838"/>
            <a:ext cx="33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3" name="Google Shape;123;p13"/>
          <p:cNvCxnSpPr/>
          <p:nvPr/>
        </p:nvCxnSpPr>
        <p:spPr>
          <a:xfrm rot="10800000" flipH="1">
            <a:off x="953363" y="1409538"/>
            <a:ext cx="2850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4" name="Google Shape;124;p13" descr="Image result for green square"/>
          <p:cNvSpPr/>
          <p:nvPr/>
        </p:nvSpPr>
        <p:spPr>
          <a:xfrm>
            <a:off x="3211450" y="10789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" name="Google Shape;125;p13"/>
          <p:cNvCxnSpPr/>
          <p:nvPr/>
        </p:nvCxnSpPr>
        <p:spPr>
          <a:xfrm rot="10800000">
            <a:off x="3164650" y="1436175"/>
            <a:ext cx="33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6" name="Google Shape;126;p13"/>
          <p:cNvCxnSpPr/>
          <p:nvPr/>
        </p:nvCxnSpPr>
        <p:spPr>
          <a:xfrm rot="10800000" flipH="1">
            <a:off x="3211450" y="1435875"/>
            <a:ext cx="2850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7" name="Google Shape;127;p13" descr="Image result for green square"/>
          <p:cNvSpPr/>
          <p:nvPr/>
        </p:nvSpPr>
        <p:spPr>
          <a:xfrm>
            <a:off x="4428225" y="3143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" name="Google Shape;128;p13"/>
          <p:cNvCxnSpPr/>
          <p:nvPr/>
        </p:nvCxnSpPr>
        <p:spPr>
          <a:xfrm rot="10800000">
            <a:off x="4381425" y="3500675"/>
            <a:ext cx="33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9" name="Google Shape;129;p13"/>
          <p:cNvCxnSpPr/>
          <p:nvPr/>
        </p:nvCxnSpPr>
        <p:spPr>
          <a:xfrm rot="10800000" flipH="1">
            <a:off x="4428225" y="3500375"/>
            <a:ext cx="2850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0" name="Google Shape;130;p13" descr="Image result for green square"/>
          <p:cNvSpPr/>
          <p:nvPr/>
        </p:nvSpPr>
        <p:spPr>
          <a:xfrm>
            <a:off x="6554525" y="31172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1" name="Google Shape;131;p13"/>
          <p:cNvCxnSpPr/>
          <p:nvPr/>
        </p:nvCxnSpPr>
        <p:spPr>
          <a:xfrm rot="10800000">
            <a:off x="6507725" y="3474450"/>
            <a:ext cx="33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2" name="Google Shape;132;p13"/>
          <p:cNvCxnSpPr/>
          <p:nvPr/>
        </p:nvCxnSpPr>
        <p:spPr>
          <a:xfrm rot="10800000" flipH="1">
            <a:off x="6554525" y="3474150"/>
            <a:ext cx="2850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3" name="Google Shape;133;p13" descr="Image result for green square"/>
          <p:cNvSpPr/>
          <p:nvPr/>
        </p:nvSpPr>
        <p:spPr>
          <a:xfrm>
            <a:off x="8692725" y="30910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4" name="Google Shape;134;p13"/>
          <p:cNvCxnSpPr/>
          <p:nvPr/>
        </p:nvCxnSpPr>
        <p:spPr>
          <a:xfrm rot="10800000">
            <a:off x="8645925" y="3448238"/>
            <a:ext cx="33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5" name="Google Shape;135;p13"/>
          <p:cNvCxnSpPr/>
          <p:nvPr/>
        </p:nvCxnSpPr>
        <p:spPr>
          <a:xfrm rot="10800000" flipH="1">
            <a:off x="8692725" y="3447938"/>
            <a:ext cx="2850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" name="Google Shape;136;p13"/>
          <p:cNvCxnSpPr/>
          <p:nvPr/>
        </p:nvCxnSpPr>
        <p:spPr>
          <a:xfrm rot="10800000">
            <a:off x="9732413" y="1409838"/>
            <a:ext cx="33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7" name="Google Shape;137;p13"/>
          <p:cNvCxnSpPr/>
          <p:nvPr/>
        </p:nvCxnSpPr>
        <p:spPr>
          <a:xfrm rot="10800000" flipH="1">
            <a:off x="9779213" y="1409538"/>
            <a:ext cx="2850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/>
        </p:nvSpPr>
        <p:spPr>
          <a:xfrm>
            <a:off x="5640325" y="37850"/>
            <a:ext cx="26373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Application : Super Servoli Systems</a:t>
            </a:r>
            <a:endParaRPr sz="10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Type: Application Architecture</a:t>
            </a:r>
            <a:endParaRPr sz="10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View: Process View</a:t>
            </a:r>
            <a:endParaRPr sz="10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Style: Client-Server N-tier Architecture Pattern</a:t>
            </a:r>
            <a:endParaRPr sz="10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4"/>
          <p:cNvSpPr/>
          <p:nvPr/>
        </p:nvSpPr>
        <p:spPr>
          <a:xfrm>
            <a:off x="429025" y="2586725"/>
            <a:ext cx="1911600" cy="11862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4"/>
          <p:cNvSpPr txBox="1"/>
          <p:nvPr/>
        </p:nvSpPr>
        <p:spPr>
          <a:xfrm>
            <a:off x="738200" y="2803825"/>
            <a:ext cx="13944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Super Servoli Systems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Application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4"/>
          <p:cNvSpPr/>
          <p:nvPr/>
        </p:nvSpPr>
        <p:spPr>
          <a:xfrm>
            <a:off x="3842275" y="2561475"/>
            <a:ext cx="1572000" cy="11862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6" name="Google Shape;146;p14"/>
          <p:cNvCxnSpPr>
            <a:stCxn id="143" idx="3"/>
            <a:endCxn id="145" idx="1"/>
          </p:cNvCxnSpPr>
          <p:nvPr/>
        </p:nvCxnSpPr>
        <p:spPr>
          <a:xfrm rot="10800000" flipH="1">
            <a:off x="2340625" y="3154625"/>
            <a:ext cx="1501800" cy="2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" name="Google Shape;147;p14"/>
          <p:cNvCxnSpPr/>
          <p:nvPr/>
        </p:nvCxnSpPr>
        <p:spPr>
          <a:xfrm flipH="1">
            <a:off x="1974775" y="3760225"/>
            <a:ext cx="18900" cy="140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8" name="Google Shape;148;p14"/>
          <p:cNvSpPr txBox="1"/>
          <p:nvPr/>
        </p:nvSpPr>
        <p:spPr>
          <a:xfrm>
            <a:off x="1331275" y="5160925"/>
            <a:ext cx="13059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User and Guest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Processing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4"/>
          <p:cNvSpPr txBox="1"/>
          <p:nvPr/>
        </p:nvSpPr>
        <p:spPr>
          <a:xfrm>
            <a:off x="4148800" y="2914775"/>
            <a:ext cx="1059900" cy="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Web Server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4"/>
          <p:cNvSpPr/>
          <p:nvPr/>
        </p:nvSpPr>
        <p:spPr>
          <a:xfrm>
            <a:off x="6783475" y="2540925"/>
            <a:ext cx="1572000" cy="11862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1" name="Google Shape;151;p14"/>
          <p:cNvCxnSpPr>
            <a:stCxn id="145" idx="3"/>
            <a:endCxn id="150" idx="1"/>
          </p:cNvCxnSpPr>
          <p:nvPr/>
        </p:nvCxnSpPr>
        <p:spPr>
          <a:xfrm rot="10800000" flipH="1">
            <a:off x="5414275" y="3134175"/>
            <a:ext cx="1369200" cy="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2" name="Google Shape;152;p14"/>
          <p:cNvSpPr txBox="1"/>
          <p:nvPr/>
        </p:nvSpPr>
        <p:spPr>
          <a:xfrm>
            <a:off x="7078825" y="2782325"/>
            <a:ext cx="1242900" cy="8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Application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  Server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4"/>
          <p:cNvSpPr/>
          <p:nvPr/>
        </p:nvSpPr>
        <p:spPr>
          <a:xfrm>
            <a:off x="9491050" y="2561475"/>
            <a:ext cx="1572000" cy="11862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4" name="Google Shape;154;p14"/>
          <p:cNvCxnSpPr>
            <a:stCxn id="152" idx="3"/>
            <a:endCxn id="153" idx="1"/>
          </p:cNvCxnSpPr>
          <p:nvPr/>
        </p:nvCxnSpPr>
        <p:spPr>
          <a:xfrm rot="10800000" flipH="1">
            <a:off x="8321725" y="3154475"/>
            <a:ext cx="1169400" cy="3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5" name="Google Shape;155;p14"/>
          <p:cNvSpPr txBox="1"/>
          <p:nvPr/>
        </p:nvSpPr>
        <p:spPr>
          <a:xfrm>
            <a:off x="9857125" y="2772875"/>
            <a:ext cx="969300" cy="8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Firebase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Database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6" name="Google Shape;156;p14"/>
          <p:cNvCxnSpPr/>
          <p:nvPr/>
        </p:nvCxnSpPr>
        <p:spPr>
          <a:xfrm>
            <a:off x="2750775" y="3186100"/>
            <a:ext cx="170400" cy="299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7" name="Google Shape;157;p14"/>
          <p:cNvSpPr txBox="1"/>
          <p:nvPr/>
        </p:nvSpPr>
        <p:spPr>
          <a:xfrm>
            <a:off x="2310175" y="6182800"/>
            <a:ext cx="13059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Sanitize User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Input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8" name="Google Shape;158;p14"/>
          <p:cNvCxnSpPr/>
          <p:nvPr/>
        </p:nvCxnSpPr>
        <p:spPr>
          <a:xfrm rot="10800000">
            <a:off x="2264925" y="2056875"/>
            <a:ext cx="807600" cy="111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9" name="Google Shape;159;p14"/>
          <p:cNvSpPr txBox="1"/>
          <p:nvPr/>
        </p:nvSpPr>
        <p:spPr>
          <a:xfrm>
            <a:off x="968550" y="1716075"/>
            <a:ext cx="36339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Protect Personal Information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0" name="Google Shape;160;p14"/>
          <p:cNvCxnSpPr>
            <a:stCxn id="145" idx="2"/>
          </p:cNvCxnSpPr>
          <p:nvPr/>
        </p:nvCxnSpPr>
        <p:spPr>
          <a:xfrm flipH="1">
            <a:off x="4624675" y="3747675"/>
            <a:ext cx="3600" cy="134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1" name="Google Shape;161;p14"/>
          <p:cNvSpPr txBox="1"/>
          <p:nvPr/>
        </p:nvSpPr>
        <p:spPr>
          <a:xfrm>
            <a:off x="4148800" y="5091375"/>
            <a:ext cx="1343700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Handle requests and exceptions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2" name="Google Shape;162;p14"/>
          <p:cNvCxnSpPr>
            <a:stCxn id="145" idx="0"/>
          </p:cNvCxnSpPr>
          <p:nvPr/>
        </p:nvCxnSpPr>
        <p:spPr>
          <a:xfrm rot="10800000">
            <a:off x="4618375" y="1627875"/>
            <a:ext cx="9900" cy="93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" name="Google Shape;163;p14"/>
          <p:cNvSpPr txBox="1"/>
          <p:nvPr/>
        </p:nvSpPr>
        <p:spPr>
          <a:xfrm>
            <a:off x="4079125" y="1110400"/>
            <a:ext cx="13692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Process User Sign in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4" name="Google Shape;164;p14"/>
          <p:cNvCxnSpPr>
            <a:stCxn id="150" idx="2"/>
          </p:cNvCxnSpPr>
          <p:nvPr/>
        </p:nvCxnSpPr>
        <p:spPr>
          <a:xfrm>
            <a:off x="7569475" y="3727125"/>
            <a:ext cx="20400" cy="131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5" name="Google Shape;165;p14"/>
          <p:cNvSpPr txBox="1"/>
          <p:nvPr/>
        </p:nvSpPr>
        <p:spPr>
          <a:xfrm>
            <a:off x="6828775" y="5010175"/>
            <a:ext cx="1501800" cy="7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Logging User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Orders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6" name="Google Shape;166;p14"/>
          <p:cNvCxnSpPr/>
          <p:nvPr/>
        </p:nvCxnSpPr>
        <p:spPr>
          <a:xfrm>
            <a:off x="10331575" y="3762525"/>
            <a:ext cx="20400" cy="131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7" name="Google Shape;167;p14"/>
          <p:cNvSpPr txBox="1"/>
          <p:nvPr/>
        </p:nvSpPr>
        <p:spPr>
          <a:xfrm>
            <a:off x="9561250" y="5091375"/>
            <a:ext cx="1501800" cy="7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Maintain Important Data : Menus and User information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Microsoft Office PowerPoint</Application>
  <PresentationFormat>Widescreen</PresentationFormat>
  <Paragraphs>53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                Application : Super Servoli Systems Type: Application Architecture View: Logical View Style: Layered Architecture Pattern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: Super Servoli Systems Type: Application Architecture View: Logical View Style: Layered Architecture Pattern</dc:title>
  <dc:creator>16468</dc:creator>
  <cp:lastModifiedBy>16468725639</cp:lastModifiedBy>
  <cp:revision>2</cp:revision>
  <dcterms:modified xsi:type="dcterms:W3CDTF">2019-11-14T21:01:49Z</dcterms:modified>
</cp:coreProperties>
</file>