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0FD5-A776-45C4-9D30-6D399336E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6EAF2-1742-4990-A227-6C5DBA170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D70F-66EC-4FEF-B806-83D70DFC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0A46-32B8-4D9F-8D4A-8D65CBC9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249C-9009-4485-B786-194DD377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7BFA-69D8-40D6-A770-65C77E18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C0A94-9D63-4879-866A-40D969ED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EE91-59EB-4558-8004-E5CE8898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3CC0-B4F1-4CFA-9C18-7D1F234F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B1B3-4F4C-4379-BBD8-B3182263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83B9D-2A9B-4F2D-ABA7-5A3B9B71D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350D-A234-4222-B6BA-DF8985FFC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0A7A-E100-4D50-89A9-36BCA021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6A02-A46A-434D-A2DF-3F84AC9F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CA22-2F0B-4FC7-8E71-337F36EF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8887-0CCA-43C0-AAF0-66B1C53F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A631-A096-4A99-AF7F-92098212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F58A-C422-43D0-8EAB-C5B95B2E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C64F-A65C-4D7E-BAB6-CC01AB1A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946E-53A6-4FA7-ABC0-FB294279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D467-5711-4020-A6D7-36D0C1C5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E714-C5E4-4A5D-9B04-09C2D1C3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7AAA-EA06-4231-A463-6C7B5532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1ED8-72FE-4C13-A5E9-86DF9A6F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F214-C88E-49DE-9D32-536BB250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F2FE-AC55-4146-BF6D-E74EF997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8289-75D7-4A1B-8408-651A3DDBD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9090E-7457-4335-9FE8-BD13C3E3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CAD9-E852-4DA3-9EC0-15E8CCC6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D392D-E199-4109-BE87-9A09F49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691E7-1F48-4E0D-865B-0A015C3A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1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E0CE-64DC-4C6B-8E6D-CF5FDE99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EDE55-2F7D-4314-A7A0-F4161A45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055CF-5A17-440F-8073-3D360EA9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9C6D8-99CB-4593-9BA0-949989A9E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CD5D8-97BA-461F-A1D5-5C0A82FF9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F86B5-7544-4EFA-B019-BDFB5ACB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E5DBC-F0A5-4D71-9B95-99491134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D3BCC-0875-4EB6-B64F-78A07343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9F0D-EA8F-4610-939E-CB8788CA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721B-A0F6-4BE7-80D7-D7162B34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BF42-9490-4920-B751-EDFDC553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15A85-562D-410B-954A-A6F67943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8B298-977D-4265-ACA7-538D104A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24C25-3552-4D0B-AAD6-64E67015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C41D-18C1-44F0-8518-3793CE5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BFFE-C1C2-456E-A230-03BC1ABC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ACEC-08FA-4452-B163-DEEF5C43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8A48D-FBB3-4038-8785-CCC3A3176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8B7B9-8D32-49F0-98EB-A3D6D37C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55B6E-9CAE-4AD1-861A-62AE4863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5ECF-C8A3-4291-B71A-217B368A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8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7355-B6B8-423A-BE65-FDA1FA07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13F30-F6D3-4FEC-A13E-42C535C88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2B56-8E59-49A7-8E72-EFE58DB7A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1C82-730E-47B3-9F14-5E3D28B7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66CC-1386-4E00-8B78-348B0531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1D8F-F3BB-428E-81B0-8DEE458B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00E62-0562-4C9D-8EE0-72E208DC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6E498-D834-499F-9B85-4D82D875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A8E1-ED1B-4B99-97D4-FC6BC49E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B221-C479-4201-A206-8D08F5825BC6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86D0-A06F-46E7-AC3C-C826F82DC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41EE-9BBE-4F67-9993-6C6561A6E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694E-D174-463A-A42D-2EC588DE9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F0E0A0-4E41-4602-A6F3-536025D7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55" y="643466"/>
            <a:ext cx="96052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7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16468725639</dc:creator>
  <cp:lastModifiedBy>16468725639</cp:lastModifiedBy>
  <cp:revision>1</cp:revision>
  <dcterms:created xsi:type="dcterms:W3CDTF">2019-11-21T15:45:11Z</dcterms:created>
  <dcterms:modified xsi:type="dcterms:W3CDTF">2019-11-25T00:18:14Z</dcterms:modified>
</cp:coreProperties>
</file>