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745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56BA4-B44E-4691-9258-C0FEDD468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1088A-32FC-4771-BC72-BF063C977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EB386-CA83-4F42-8CCB-92F0BBE32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DB1E-E28F-461A-9F8B-EFA4C20E1153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4542F-C30A-4E42-AAB0-24C1636ED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91951-C43D-43A3-80DC-FFA68572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C301-169E-4FE7-8DDB-600ABBC5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5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FFB3-80FB-424B-9E74-F652B6DA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2367D-78ED-44E5-89FD-42B4C3B5D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DB73C-4460-4F4E-ACFD-76FD4C1A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DB1E-E28F-461A-9F8B-EFA4C20E1153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A3AC7-D58E-4432-875F-382446A4E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968D0-E006-4C25-A74B-59328435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C301-169E-4FE7-8DDB-600ABBC5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2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E4E2D-442A-4073-8D68-DE67219A1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40C7D-3F54-4CA4-A784-3E76E819E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5BE3D-A029-4ED1-9185-0B77693F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DB1E-E28F-461A-9F8B-EFA4C20E1153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82E68-B0BA-479A-B036-60776D1B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3AF3D-3BAA-459A-83F2-4324581D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C301-169E-4FE7-8DDB-600ABBC5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8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65BC-8BE4-45F3-8B76-527DDD9A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25DD9-FFD7-447A-8B85-9CAA782C1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099AA-52B9-4FE7-BB72-FE4491DB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DB1E-E28F-461A-9F8B-EFA4C20E1153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15FC6-3C4F-4000-86E9-074CE769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CE99B-AAEA-4988-A81C-1074E5B7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C301-169E-4FE7-8DDB-600ABBC5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1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5C56-386A-4849-AE2C-3EB97DC8C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8299C-FAAB-4725-8D4C-6B26AFF32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9924F-92A9-4FAD-A95A-D3E1FB9F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DB1E-E28F-461A-9F8B-EFA4C20E1153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66A2D-7DD3-440B-84D3-A85F356B3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17D7B-84EB-49C6-90A1-74610B9AB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C301-169E-4FE7-8DDB-600ABBC5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8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187E-9728-4F35-B6B1-8A1E9D981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05565-0438-46D6-B2DA-9E95FEFB2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E3A64-067A-455A-9965-DC5EF065E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AC363-F5CC-465B-9C18-506274ED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DB1E-E28F-461A-9F8B-EFA4C20E1153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34CB1-CB3F-478E-BD62-924E788E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B1D52-5F40-4353-AA80-C794A29F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C301-169E-4FE7-8DDB-600ABBC5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8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2F54D-4C1B-4761-AA6A-0CB1E549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19B0C-7057-4D80-9079-58EA2AA2A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62EC3-2DA7-4864-B7F7-A3C4504F0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F9B2D-2E5E-4BB2-A074-E1CD5F606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33C04-CE7C-4809-B19C-EB5340574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4CA2D5-029F-492C-96F7-77FA5A6A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DB1E-E28F-461A-9F8B-EFA4C20E1153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DF689-15FB-456E-9B21-06A75C03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23421-1AFE-46F2-A959-ED52CFC2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C301-169E-4FE7-8DDB-600ABBC5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5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CABB9-6305-4CA7-9D9E-BBFB5012B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E0C1C-EA35-4CF6-9FB9-2956663F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DB1E-E28F-461A-9F8B-EFA4C20E1153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862D0-D7EF-45FB-A256-007075A51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9262E-70D1-405F-8F35-F38F6EA6B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C301-169E-4FE7-8DDB-600ABBC5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3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FBC37C-E1F9-42C4-8DE0-A2441AA7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DB1E-E28F-461A-9F8B-EFA4C20E1153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9FEA1E-6AB5-418B-A1F3-B932E383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7B526-F7D0-46AA-88DA-C46365B5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C301-169E-4FE7-8DDB-600ABBC5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6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D182-5E96-43B6-9AF3-4C1691175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3D64-9923-45B9-864A-51700599C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5544D-CE34-4E3B-B43D-D6E480A9C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53B21-CBC9-44BD-A677-A58AD62B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DB1E-E28F-461A-9F8B-EFA4C20E1153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7E475-5FDE-4FCF-B1E8-BF41156F5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94E8C-9886-43AE-B31E-8D8BE3E0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C301-169E-4FE7-8DDB-600ABBC5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7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9F82-8DA9-438F-81CD-59BF6C74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D9BD9-B2F1-45DF-972D-9EC78DE66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5FBD2-F3E4-4A9D-9DA4-1768119C9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B1AD4-EDB1-4788-98E6-70D69C3E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DB1E-E28F-461A-9F8B-EFA4C20E1153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DA33F-77D2-4B3D-8752-8C2A7617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62BD8-D622-44EA-8C17-8CC61E7B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C301-169E-4FE7-8DDB-600ABBC5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0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C936A5-485E-42FC-821E-C1D6DFADD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3DFC3-DCF2-48BC-8AE2-0E4F2E8C4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E4A48-1796-4934-8ECF-74BF2A4E3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9DB1E-E28F-461A-9F8B-EFA4C20E1153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FAB78-0619-4D60-AB0A-A5EA41473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56217-0AD6-46EF-BC6E-AB5295669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CC301-169E-4FE7-8DDB-600ABBC5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8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1F2FC3-BAC0-4D21-A5DB-2DF6F0F15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465288"/>
              </p:ext>
            </p:extLst>
          </p:nvPr>
        </p:nvGraphicFramePr>
        <p:xfrm>
          <a:off x="184580" y="473017"/>
          <a:ext cx="1841727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1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2970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Global_Login_Manager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694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RestaurantName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: String</a:t>
                      </a:r>
                    </a:p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Password: String</a:t>
                      </a:r>
                    </a:p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RestaurantUserID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: Int</a:t>
                      </a:r>
                    </a:p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AnonymousUserID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: Int</a:t>
                      </a:r>
                    </a:p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UserType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: </a:t>
                      </a:r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Enum</a:t>
                      </a:r>
                      <a:endParaRPr lang="en-IN" sz="12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655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register()</a:t>
                      </a:r>
                    </a:p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loginAsRestaurantOwner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</a:p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loginAsAnonymousUser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</a:p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loginAsKitchenStaff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</a:p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retrieveAnonID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F31EF6-CD86-4F24-B2F6-7ABBBF506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12871"/>
              </p:ext>
            </p:extLst>
          </p:nvPr>
        </p:nvGraphicFramePr>
        <p:xfrm>
          <a:off x="2933476" y="3014401"/>
          <a:ext cx="262557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5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593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Restaurant_Admin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6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RestaurantName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: String</a:t>
                      </a:r>
                    </a:p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Password: String</a:t>
                      </a:r>
                    </a:p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RestaurantUserID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: Int</a:t>
                      </a:r>
                    </a:p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ExistingTableBlueprint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: External XML</a:t>
                      </a:r>
                    </a:p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PhysicalAddress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: String</a:t>
                      </a:r>
                    </a:p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PhoneNumber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: String</a:t>
                      </a:r>
                    </a:p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CompletedOrders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: String[]</a:t>
                      </a:r>
                    </a:p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QueuedOrders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: String[]</a:t>
                      </a:r>
                    </a:p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Menu: String[]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655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updatePhoneNumber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</a:p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updatePhysicalAddress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</a:p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updateTableBlueprint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</a:p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updateRestaurantName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</a:p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updateMenu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</a:p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updatePassword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</a:p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viewCompletedOrders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</a:p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viewQueuedOrders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07A637-3300-4ACE-9B70-8CA2CCCC8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377538"/>
              </p:ext>
            </p:extLst>
          </p:nvPr>
        </p:nvGraphicFramePr>
        <p:xfrm>
          <a:off x="6430256" y="3310944"/>
          <a:ext cx="262557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5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6052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Kitchen_User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9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RestaurantName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: String</a:t>
                      </a:r>
                    </a:p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Password: String</a:t>
                      </a:r>
                    </a:p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RestaurantUserID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: Int</a:t>
                      </a:r>
                    </a:p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ExistingTableBlueprint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: External XML</a:t>
                      </a:r>
                    </a:p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CompletedOrders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: String[]</a:t>
                      </a:r>
                    </a:p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QueuedOrders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: String[]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618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viewTableBlueprint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</a:p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viewCompletedOrders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</a:p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viewQueuedOrders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8CB40C-8C07-4F39-95A5-E3481B608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003111"/>
              </p:ext>
            </p:extLst>
          </p:nvPr>
        </p:nvGraphicFramePr>
        <p:xfrm>
          <a:off x="9733528" y="4103753"/>
          <a:ext cx="2231122" cy="25359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1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598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Anonymous_User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2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AnonymousUserID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: Int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CreditCardNum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: Int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CVV: Int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BillingAddress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: String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ZIP: Int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State: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925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placeOrder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</a:p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updatePaymentDetails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</a:p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searchRestaurants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</a:p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viewRestaurantMenu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</a:p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viewOrderStatus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5D92DE-0EED-4311-B003-E89A285E8428}"/>
              </a:ext>
            </a:extLst>
          </p:cNvPr>
          <p:cNvCxnSpPr>
            <a:cxnSpLocks/>
          </p:cNvCxnSpPr>
          <p:nvPr/>
        </p:nvCxnSpPr>
        <p:spPr>
          <a:xfrm flipV="1">
            <a:off x="4246261" y="2542257"/>
            <a:ext cx="0" cy="3536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8702C3A-9B39-45B3-B3EE-1FF68D060C64}"/>
              </a:ext>
            </a:extLst>
          </p:cNvPr>
          <p:cNvCxnSpPr>
            <a:cxnSpLocks/>
          </p:cNvCxnSpPr>
          <p:nvPr/>
        </p:nvCxnSpPr>
        <p:spPr>
          <a:xfrm rot="10800000">
            <a:off x="5013728" y="2314844"/>
            <a:ext cx="1629417" cy="913999"/>
          </a:xfrm>
          <a:prstGeom prst="bentConnector3">
            <a:avLst>
              <a:gd name="adj1" fmla="val 357"/>
            </a:avLst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4DF419C-6D4B-4541-B9BA-01014C9871E9}"/>
              </a:ext>
            </a:extLst>
          </p:cNvPr>
          <p:cNvCxnSpPr>
            <a:cxnSpLocks/>
          </p:cNvCxnSpPr>
          <p:nvPr/>
        </p:nvCxnSpPr>
        <p:spPr>
          <a:xfrm rot="10800000">
            <a:off x="5021539" y="2143394"/>
            <a:ext cx="4521355" cy="4362774"/>
          </a:xfrm>
          <a:prstGeom prst="bentConnector3">
            <a:avLst>
              <a:gd name="adj1" fmla="val 78910"/>
            </a:avLst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29A317-0CED-462E-9040-4BC38BD488C8}"/>
              </a:ext>
            </a:extLst>
          </p:cNvPr>
          <p:cNvSpPr txBox="1"/>
          <p:nvPr/>
        </p:nvSpPr>
        <p:spPr>
          <a:xfrm>
            <a:off x="6700903" y="2771844"/>
            <a:ext cx="116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Inherits from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DC12BD9-8008-4469-9E35-69798C1CD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831445"/>
              </p:ext>
            </p:extLst>
          </p:nvPr>
        </p:nvGraphicFramePr>
        <p:xfrm>
          <a:off x="6440079" y="252295"/>
          <a:ext cx="2109041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927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Restaurant Menu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7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Category: Item[]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Item: Vector2 (Name, Price)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Name: String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Price: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927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add</a:t>
                      </a:r>
                      <a:r>
                        <a:rPr lang="en-IN" sz="1200" b="0" i="0" u="none" strike="noStrike" cap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MenuItem</a:t>
                      </a:r>
                      <a:r>
                        <a:rPr lang="en-IN" sz="12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</a:p>
                    <a:p>
                      <a:pPr algn="ctr"/>
                      <a:r>
                        <a:rPr lang="en-IN" sz="1200" b="0" i="0" u="none" strike="noStrike" cap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removeMenuItem</a:t>
                      </a:r>
                      <a:r>
                        <a:rPr lang="en-IN" sz="12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</a:p>
                    <a:p>
                      <a:pPr algn="ctr"/>
                      <a:r>
                        <a:rPr lang="en-IN" sz="1200" b="0" i="0" u="none" strike="noStrike" cap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updateItemName</a:t>
                      </a:r>
                      <a:r>
                        <a:rPr lang="en-IN" sz="12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</a:p>
                    <a:p>
                      <a:pPr algn="ctr"/>
                      <a:r>
                        <a:rPr lang="en-IN" sz="1200" b="0" i="0" u="none" strike="noStrike" cap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updateItemPrice</a:t>
                      </a:r>
                      <a:r>
                        <a:rPr lang="en-IN" sz="12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  <a:endParaRPr lang="en-IN" sz="12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DD62F8FC-031B-414E-B9CD-FA1D4097A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285884"/>
              </p:ext>
            </p:extLst>
          </p:nvPr>
        </p:nvGraphicFramePr>
        <p:xfrm>
          <a:off x="9008953" y="252295"/>
          <a:ext cx="262557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5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927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Existing Tables Blueprint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7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Table: Vector3 (</a:t>
                      </a:r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TableLocationX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TableLocationY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NumSeatsAtTable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NumSeatsAtTable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: Int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TableLocationX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: Float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TableLocationY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: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927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updateTableLocation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</a:p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updateTableNumSeats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5E938E1-9851-4907-95DF-D48E84D7CEA9}"/>
              </a:ext>
            </a:extLst>
          </p:cNvPr>
          <p:cNvCxnSpPr>
            <a:cxnSpLocks/>
          </p:cNvCxnSpPr>
          <p:nvPr/>
        </p:nvCxnSpPr>
        <p:spPr>
          <a:xfrm>
            <a:off x="8323676" y="2235775"/>
            <a:ext cx="1122536" cy="477961"/>
          </a:xfrm>
          <a:prstGeom prst="bentConnector3">
            <a:avLst>
              <a:gd name="adj1" fmla="val -128"/>
            </a:avLst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A29A317-0CED-462E-9040-4BC38BD488C8}"/>
              </a:ext>
            </a:extLst>
          </p:cNvPr>
          <p:cNvSpPr txBox="1"/>
          <p:nvPr/>
        </p:nvSpPr>
        <p:spPr>
          <a:xfrm>
            <a:off x="8376162" y="2433378"/>
            <a:ext cx="116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Composed by</a:t>
            </a:r>
          </a:p>
        </p:txBody>
      </p:sp>
      <p:cxnSp>
        <p:nvCxnSpPr>
          <p:cNvPr id="52" name="Connector: Elbow 18">
            <a:extLst>
              <a:ext uri="{FF2B5EF4-FFF2-40B4-BE49-F238E27FC236}">
                <a16:creationId xmlns:a16="http://schemas.microsoft.com/office/drawing/2014/main" id="{44DF419C-6D4B-4541-B9BA-01014C9871E9}"/>
              </a:ext>
            </a:extLst>
          </p:cNvPr>
          <p:cNvCxnSpPr>
            <a:cxnSpLocks/>
          </p:cNvCxnSpPr>
          <p:nvPr/>
        </p:nvCxnSpPr>
        <p:spPr>
          <a:xfrm rot="5400000">
            <a:off x="10464912" y="2201893"/>
            <a:ext cx="243089" cy="181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F98CB40C-8C07-4F39-95A5-E3481B608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061192"/>
              </p:ext>
            </p:extLst>
          </p:nvPr>
        </p:nvGraphicFramePr>
        <p:xfrm>
          <a:off x="9542893" y="2393650"/>
          <a:ext cx="2231122" cy="1393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1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513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Restaurant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7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RestaurantUserID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: </a:t>
                      </a:r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endParaRPr lang="en-IN" sz="12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PhysicalAddress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: String</a:t>
                      </a:r>
                    </a:p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PhoneNumber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379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updatePhoneNumber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</a:p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updatePhysicalAddress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FA29A317-0CED-462E-9040-4BC38BD488C8}"/>
              </a:ext>
            </a:extLst>
          </p:cNvPr>
          <p:cNvSpPr txBox="1"/>
          <p:nvPr/>
        </p:nvSpPr>
        <p:spPr>
          <a:xfrm>
            <a:off x="9488277" y="2064298"/>
            <a:ext cx="115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Composed by</a:t>
            </a:r>
          </a:p>
        </p:txBody>
      </p:sp>
      <p:cxnSp>
        <p:nvCxnSpPr>
          <p:cNvPr id="67" name="Connector: Elbow 55">
            <a:extLst>
              <a:ext uri="{FF2B5EF4-FFF2-40B4-BE49-F238E27FC236}">
                <a16:creationId xmlns:a16="http://schemas.microsoft.com/office/drawing/2014/main" id="{95E938E1-9851-4907-95DF-D48E84D7CEA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33656" y="3061463"/>
            <a:ext cx="3812562" cy="2866702"/>
          </a:xfrm>
          <a:prstGeom prst="bentConnector3">
            <a:avLst>
              <a:gd name="adj1" fmla="val 2647"/>
            </a:avLst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A29A317-0CED-462E-9040-4BC38BD488C8}"/>
              </a:ext>
            </a:extLst>
          </p:cNvPr>
          <p:cNvSpPr txBox="1"/>
          <p:nvPr/>
        </p:nvSpPr>
        <p:spPr>
          <a:xfrm>
            <a:off x="6377312" y="5605283"/>
            <a:ext cx="116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Aggregated by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01F2FC3-BAC0-4D21-A5DB-2DF6F0F15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211139"/>
              </p:ext>
            </p:extLst>
          </p:nvPr>
        </p:nvGraphicFramePr>
        <p:xfrm>
          <a:off x="3212628" y="838385"/>
          <a:ext cx="1716336" cy="1555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6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5502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User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840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RestaurantName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: String</a:t>
                      </a:r>
                    </a:p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Password: String</a:t>
                      </a:r>
                    </a:p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RestaurantUserID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: Int</a:t>
                      </a:r>
                    </a:p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AnonymousUserID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: Int</a:t>
                      </a:r>
                    </a:p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UserType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: </a:t>
                      </a:r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Enum</a:t>
                      </a:r>
                      <a:endParaRPr lang="en-IN" sz="12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105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globalLogin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6" name="TextBox 75">
            <a:extLst>
              <a:ext uri="{FF2B5EF4-FFF2-40B4-BE49-F238E27FC236}">
                <a16:creationId xmlns:a16="http://schemas.microsoft.com/office/drawing/2014/main" id="{FA29A317-0CED-462E-9040-4BC38BD488C8}"/>
              </a:ext>
            </a:extLst>
          </p:cNvPr>
          <p:cNvSpPr txBox="1"/>
          <p:nvPr/>
        </p:nvSpPr>
        <p:spPr>
          <a:xfrm>
            <a:off x="3212628" y="2575236"/>
            <a:ext cx="116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Inherits from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A29A317-0CED-462E-9040-4BC38BD488C8}"/>
              </a:ext>
            </a:extLst>
          </p:cNvPr>
          <p:cNvSpPr txBox="1"/>
          <p:nvPr/>
        </p:nvSpPr>
        <p:spPr>
          <a:xfrm>
            <a:off x="8565594" y="6239278"/>
            <a:ext cx="116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Inherits from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15D92DE-0EED-4311-B003-E89A285E8428}"/>
              </a:ext>
            </a:extLst>
          </p:cNvPr>
          <p:cNvCxnSpPr>
            <a:cxnSpLocks/>
          </p:cNvCxnSpPr>
          <p:nvPr/>
        </p:nvCxnSpPr>
        <p:spPr>
          <a:xfrm flipH="1">
            <a:off x="2146300" y="1631950"/>
            <a:ext cx="933450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A29A317-0CED-462E-9040-4BC38BD488C8}"/>
              </a:ext>
            </a:extLst>
          </p:cNvPr>
          <p:cNvSpPr txBox="1"/>
          <p:nvPr/>
        </p:nvSpPr>
        <p:spPr>
          <a:xfrm>
            <a:off x="2034534" y="1309957"/>
            <a:ext cx="1223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Aggregated by</a:t>
            </a:r>
          </a:p>
        </p:txBody>
      </p:sp>
    </p:spTree>
    <p:extLst>
      <p:ext uri="{BB962C8B-B14F-4D97-AF65-F5344CB8AC3E}">
        <p14:creationId xmlns:p14="http://schemas.microsoft.com/office/powerpoint/2010/main" val="172837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241</Words>
  <Application>Microsoft Office PowerPoint</Application>
  <PresentationFormat>Widescreen</PresentationFormat>
  <Paragraphs>87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O'Hara, Mr. Ryan Patrick</dc:creator>
  <cp:lastModifiedBy>16468725639</cp:lastModifiedBy>
  <cp:revision>17</cp:revision>
  <dcterms:created xsi:type="dcterms:W3CDTF">2019-11-20T18:39:07Z</dcterms:created>
  <dcterms:modified xsi:type="dcterms:W3CDTF">2019-11-25T00:19:08Z</dcterms:modified>
</cp:coreProperties>
</file>