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F621-EAFF-40BF-BBA5-E4580482B3B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B4B0-BD71-4508-9B75-C2F5BB43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3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F621-EAFF-40BF-BBA5-E4580482B3B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B4B0-BD71-4508-9B75-C2F5BB43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F621-EAFF-40BF-BBA5-E4580482B3B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B4B0-BD71-4508-9B75-C2F5BB43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F621-EAFF-40BF-BBA5-E4580482B3B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B4B0-BD71-4508-9B75-C2F5BB43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3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F621-EAFF-40BF-BBA5-E4580482B3B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B4B0-BD71-4508-9B75-C2F5BB43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9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F621-EAFF-40BF-BBA5-E4580482B3B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B4B0-BD71-4508-9B75-C2F5BB43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4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F621-EAFF-40BF-BBA5-E4580482B3B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B4B0-BD71-4508-9B75-C2F5BB43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4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F621-EAFF-40BF-BBA5-E4580482B3B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B4B0-BD71-4508-9B75-C2F5BB43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4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F621-EAFF-40BF-BBA5-E4580482B3B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B4B0-BD71-4508-9B75-C2F5BB43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2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F621-EAFF-40BF-BBA5-E4580482B3B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B4B0-BD71-4508-9B75-C2F5BB43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5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F621-EAFF-40BF-BBA5-E4580482B3B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B4B0-BD71-4508-9B75-C2F5BB43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3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4F621-EAFF-40BF-BBA5-E4580482B3B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FB4B0-BD71-4508-9B75-C2F5BB43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2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562" y="12644"/>
            <a:ext cx="12214561" cy="684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95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</dc:creator>
  <cp:lastModifiedBy>16468725639</cp:lastModifiedBy>
  <cp:revision>3</cp:revision>
  <dcterms:created xsi:type="dcterms:W3CDTF">2019-11-22T20:12:16Z</dcterms:created>
  <dcterms:modified xsi:type="dcterms:W3CDTF">2019-11-25T00:20:25Z</dcterms:modified>
</cp:coreProperties>
</file>