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769" y="706583"/>
            <a:ext cx="119347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5688" y="706583"/>
            <a:ext cx="1674422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Global Login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8451" y="706583"/>
            <a:ext cx="152598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:Restaurant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8602" y="712521"/>
            <a:ext cx="1434983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:Restaurant Admin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1285504" y="983582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52899" y="983582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69280" y="983582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11441" y="971700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0309" y="706583"/>
            <a:ext cx="152598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:Restaurant Menu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783299" y="971700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44051" y="1376173"/>
            <a:ext cx="282905" cy="502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11446" y="1507691"/>
            <a:ext cx="282905" cy="72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49730" y="1614860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5944" y="1390469"/>
            <a:ext cx="908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register()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57076" y="2825081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26530" y="1706924"/>
            <a:ext cx="1360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register() success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529779" y="1929925"/>
            <a:ext cx="1278916" cy="44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65599" y="2546990"/>
            <a:ext cx="1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loginAsRestaurantOwner()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11446" y="2481911"/>
            <a:ext cx="282905" cy="55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59893" y="3035645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success notification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536248" y="3275142"/>
            <a:ext cx="3211626" cy="124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74059" y="3517030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failure notification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536248" y="3533778"/>
            <a:ext cx="322279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14527" y="2885485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75632" y="2485375"/>
            <a:ext cx="191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globalLogin() attempts to authenticate as an Admin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20039" y="2717714"/>
            <a:ext cx="282905" cy="12545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1533923" y="2140596"/>
            <a:ext cx="1281651" cy="106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73915" y="2128749"/>
            <a:ext cx="1360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register() error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802267" y="1932169"/>
            <a:ext cx="6428" cy="2084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824599" y="2061103"/>
            <a:ext cx="17099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759040" y="3275142"/>
            <a:ext cx="5734" cy="2419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792070" y="3416927"/>
            <a:ext cx="116583" cy="10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87081" y="3769189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8784" y="3352434"/>
            <a:ext cx="16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[All restaurant information edit methods]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58050" y="3258894"/>
            <a:ext cx="282905" cy="9967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557076" y="4173335"/>
            <a:ext cx="5109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35138" y="3773225"/>
            <a:ext cx="148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Restaurant information update notification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62157" y="4724252"/>
            <a:ext cx="282905" cy="676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927827" y="4354439"/>
            <a:ext cx="282905" cy="7396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318069" y="4872454"/>
            <a:ext cx="1348558" cy="4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89772" y="4455698"/>
            <a:ext cx="16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[All restaurant menu edit methods]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84837" y="4455699"/>
            <a:ext cx="282905" cy="6383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7189926" y="4868419"/>
            <a:ext cx="1348558" cy="4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970635" y="4455697"/>
            <a:ext cx="169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[adds, removes, or alters menu item]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568409" y="5244150"/>
            <a:ext cx="6970077" cy="269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73285" y="4877369"/>
            <a:ext cx="148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Menu information update notification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92166" y="706583"/>
            <a:ext cx="152598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:Order Queue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0655156" y="987297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545112" y="5480463"/>
            <a:ext cx="282905" cy="7226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568409" y="5974302"/>
            <a:ext cx="8887265" cy="1349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944640" y="5412903"/>
            <a:ext cx="282905" cy="384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316983" y="5671383"/>
            <a:ext cx="5138691" cy="1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77916" y="5425162"/>
            <a:ext cx="1693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viewQueuedOrders()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905283" y="5741580"/>
            <a:ext cx="1693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Show Order Queue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154265" y="158457"/>
            <a:ext cx="3764478" cy="3077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Super Servoli Systems –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7721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16468725639</cp:lastModifiedBy>
  <cp:revision>12</cp:revision>
  <dcterms:created xsi:type="dcterms:W3CDTF">2019-11-22T23:33:57Z</dcterms:created>
  <dcterms:modified xsi:type="dcterms:W3CDTF">2019-11-25T00:21:30Z</dcterms:modified>
</cp:coreProperties>
</file>