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7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3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5194" y="774124"/>
            <a:ext cx="1193470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User 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2113" y="774124"/>
            <a:ext cx="1674422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Global Login Manager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4876" y="774124"/>
            <a:ext cx="1525980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:Kitchen 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5027" y="780062"/>
            <a:ext cx="1434983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:Restaurant Admin</a:t>
            </a: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2911929" y="1051123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79324" y="1051123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95705" y="1051123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37866" y="1039241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70476" y="1443714"/>
            <a:ext cx="282905" cy="502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37871" y="1575232"/>
            <a:ext cx="282905" cy="72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176155" y="1682401"/>
            <a:ext cx="1407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2369" y="1458010"/>
            <a:ext cx="9084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register()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83501" y="2892622"/>
            <a:ext cx="1407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52955" y="1774465"/>
            <a:ext cx="1360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register() success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156204" y="1997466"/>
            <a:ext cx="1278916" cy="44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92024" y="2614531"/>
            <a:ext cx="1755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loginAsRestaurantOwner()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71" y="2549452"/>
            <a:ext cx="282905" cy="5512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86318" y="3103186"/>
            <a:ext cx="1488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Login success notification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162673" y="3342683"/>
            <a:ext cx="3211626" cy="124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00484" y="3584571"/>
            <a:ext cx="1488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Login failure notification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162673" y="3601319"/>
            <a:ext cx="322279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40952" y="2953026"/>
            <a:ext cx="1407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02057" y="2552916"/>
            <a:ext cx="1915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globalLogin() attempts to authenticate as an Admin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46464" y="2785255"/>
            <a:ext cx="282905" cy="9993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3160348" y="2208137"/>
            <a:ext cx="1281651" cy="1065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00340" y="2196290"/>
            <a:ext cx="1360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register() error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428692" y="1999710"/>
            <a:ext cx="6428" cy="2084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451024" y="2128644"/>
            <a:ext cx="17099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385465" y="3342683"/>
            <a:ext cx="5734" cy="2419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418495" y="3484468"/>
            <a:ext cx="116583" cy="10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220672" y="96903"/>
            <a:ext cx="5423012" cy="5539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Super Servoli Systems – Sequence Diagram</a:t>
            </a:r>
            <a:br>
              <a:rPr lang="en-US" sz="1600" b="1" dirty="0"/>
            </a:br>
            <a:r>
              <a:rPr lang="en-US" sz="1400" b="1" i="1" dirty="0"/>
              <a:t>User Stories: </a:t>
            </a:r>
            <a:r>
              <a:rPr lang="en-US" sz="1400" i="1" dirty="0"/>
              <a:t>User Information, Confirmation Information, and Login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405027" y="4222749"/>
            <a:ext cx="282905" cy="8528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190916" y="4379767"/>
            <a:ext cx="1407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645286" y="4036597"/>
            <a:ext cx="282905" cy="5512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048367" y="4440171"/>
            <a:ext cx="3289183" cy="8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993784" y="4004977"/>
            <a:ext cx="220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globalLogin() attempts to authenticate as a Kitchen Staff Member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01955" y="4109212"/>
            <a:ext cx="1755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loginAsKitchenStaff()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80673" y="4537576"/>
            <a:ext cx="1488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Login success notification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3183501" y="4777073"/>
            <a:ext cx="498515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794839" y="5018961"/>
            <a:ext cx="1488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Login failure notification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3175406" y="5018961"/>
            <a:ext cx="5004415" cy="1674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8179820" y="4777073"/>
            <a:ext cx="5734" cy="2419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8212850" y="4918858"/>
            <a:ext cx="116583" cy="10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633720" y="5389250"/>
            <a:ext cx="282905" cy="1083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3202047" y="5646658"/>
            <a:ext cx="1313801" cy="6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118488" y="5366341"/>
            <a:ext cx="1537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LoginAsAnonymousUser()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3175031" y="6351964"/>
            <a:ext cx="1340441" cy="82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56204" y="5797409"/>
            <a:ext cx="15372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/>
              <a:t>globalLogin</a:t>
            </a:r>
            <a:r>
              <a:rPr lang="en-US" sz="900" i="1" dirty="0"/>
              <a:t>() assigns anonymous user an ID and allows access to the app</a:t>
            </a:r>
          </a:p>
        </p:txBody>
      </p:sp>
    </p:spTree>
    <p:extLst>
      <p:ext uri="{BB962C8B-B14F-4D97-AF65-F5344CB8AC3E}">
        <p14:creationId xmlns:p14="http://schemas.microsoft.com/office/powerpoint/2010/main" val="177219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74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16468725639</cp:lastModifiedBy>
  <cp:revision>16</cp:revision>
  <dcterms:created xsi:type="dcterms:W3CDTF">2019-11-22T23:33:57Z</dcterms:created>
  <dcterms:modified xsi:type="dcterms:W3CDTF">2019-11-25T00:22:22Z</dcterms:modified>
</cp:coreProperties>
</file>