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3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4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7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3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8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7153" y="809750"/>
            <a:ext cx="1193470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User Interface</a:t>
            </a:r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5963888" y="1086749"/>
            <a:ext cx="0" cy="5648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22435" y="1479340"/>
            <a:ext cx="282905" cy="6968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220672" y="96903"/>
            <a:ext cx="5423012" cy="5539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Super Servoli Systems – Sequence Diagram</a:t>
            </a:r>
            <a:br>
              <a:rPr lang="en-US" sz="1600" b="1" dirty="0"/>
            </a:br>
            <a:r>
              <a:rPr lang="en-US" sz="1400" b="1" i="1" dirty="0"/>
              <a:t>User Story: </a:t>
            </a:r>
            <a:r>
              <a:rPr lang="en-US" sz="1400" i="1" dirty="0"/>
              <a:t>01.1</a:t>
            </a:r>
            <a:r>
              <a:rPr lang="en-US" sz="1400" b="1" i="1" dirty="0"/>
              <a:t> </a:t>
            </a:r>
            <a:r>
              <a:rPr lang="en-US" sz="1400" i="1" dirty="0"/>
              <a:t>User Information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16104" y="1550777"/>
            <a:ext cx="1887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[App initial loading automatically completes. App loads Scene 0 based on build settings.]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822435" y="2530974"/>
            <a:ext cx="282905" cy="7449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116104" y="2637616"/>
            <a:ext cx="1786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[Scene 0 innately contains Login/Registration UI that is shown to the user.]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33199" y="3627462"/>
            <a:ext cx="282905" cy="7449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147692" y="3722916"/>
            <a:ext cx="1533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[User is innately able to enter characters into the Login/Registration UI.]</a:t>
            </a:r>
          </a:p>
        </p:txBody>
      </p:sp>
    </p:spTree>
    <p:extLst>
      <p:ext uri="{BB962C8B-B14F-4D97-AF65-F5344CB8AC3E}">
        <p14:creationId xmlns:p14="http://schemas.microsoft.com/office/powerpoint/2010/main" val="177219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55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16468725639</cp:lastModifiedBy>
  <cp:revision>20</cp:revision>
  <dcterms:created xsi:type="dcterms:W3CDTF">2019-11-22T23:33:57Z</dcterms:created>
  <dcterms:modified xsi:type="dcterms:W3CDTF">2019-11-25T00:23:10Z</dcterms:modified>
</cp:coreProperties>
</file>