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3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127C-D5DB-4908-8362-79F289EEF3B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2B965-5698-4FBE-A3E8-364E7B88D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8062" y="857251"/>
            <a:ext cx="1193470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User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4981" y="857251"/>
            <a:ext cx="1674422" cy="2769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Global Login Manager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4924797" y="1134250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92192" y="1134250"/>
            <a:ext cx="0" cy="5648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83344" y="2476167"/>
            <a:ext cx="282905" cy="14130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44429" y="2410691"/>
            <a:ext cx="282905" cy="17747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70244" y="2684213"/>
            <a:ext cx="14072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86458" y="2459822"/>
            <a:ext cx="9084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59116" y="2788737"/>
            <a:ext cx="14083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register() validates successfully with success message.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163669" y="3356791"/>
            <a:ext cx="1278916" cy="44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158205" y="3609891"/>
            <a:ext cx="1281651" cy="106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45676" y="3631490"/>
            <a:ext cx="136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register() validates as an error with error details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446625" y="3395409"/>
            <a:ext cx="6428" cy="2084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463693" y="3495945"/>
            <a:ext cx="17099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20672" y="96903"/>
            <a:ext cx="5423012" cy="5539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Super Servoli Systems – Sequence Diagram</a:t>
            </a:r>
            <a:br>
              <a:rPr lang="en-US" sz="1600" b="1" dirty="0"/>
            </a:br>
            <a:r>
              <a:rPr lang="en-US" sz="1400" b="1" i="1" dirty="0"/>
              <a:t>User Story: </a:t>
            </a:r>
            <a:r>
              <a:rPr lang="en-US" sz="1400" i="1" dirty="0"/>
              <a:t>01.2 Confirmation Information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83343" y="1370800"/>
            <a:ext cx="282905" cy="7112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084456" y="1453116"/>
            <a:ext cx="1478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[User clicks on registration button, which calls register()</a:t>
            </a:r>
          </a:p>
        </p:txBody>
      </p:sp>
    </p:spTree>
    <p:extLst>
      <p:ext uri="{BB962C8B-B14F-4D97-AF65-F5344CB8AC3E}">
        <p14:creationId xmlns:p14="http://schemas.microsoft.com/office/powerpoint/2010/main" val="177219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16468725639</cp:lastModifiedBy>
  <cp:revision>20</cp:revision>
  <dcterms:created xsi:type="dcterms:W3CDTF">2019-11-22T23:33:57Z</dcterms:created>
  <dcterms:modified xsi:type="dcterms:W3CDTF">2019-11-25T00:23:41Z</dcterms:modified>
</cp:coreProperties>
</file>