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5194" y="774124"/>
            <a:ext cx="119347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2113" y="774124"/>
            <a:ext cx="1674422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Global Login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4876" y="774124"/>
            <a:ext cx="152598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:Kitchen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5027" y="780062"/>
            <a:ext cx="1434983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:Restaurant Admin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2911929" y="1051123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9324" y="1051123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95705" y="1051123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37866" y="1039241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70476" y="1443714"/>
            <a:ext cx="282905" cy="4072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87652" y="1722902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6175" y="1444811"/>
            <a:ext cx="1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loginAsRestaurantOwner()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42022" y="1379732"/>
            <a:ext cx="282905" cy="55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90469" y="1933466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success notification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66824" y="2172963"/>
            <a:ext cx="3211626" cy="124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4635" y="2414851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failure notification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166824" y="2431599"/>
            <a:ext cx="322279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45103" y="1783306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6208" y="1383196"/>
            <a:ext cx="191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globalLogin() attempts to authenticate as an Admin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50615" y="1615535"/>
            <a:ext cx="282905" cy="999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6389616" y="2172963"/>
            <a:ext cx="5734" cy="2419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422646" y="2314748"/>
            <a:ext cx="116583" cy="10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Super Servoli Systems – Sequence Diagram</a:t>
            </a:r>
            <a:br>
              <a:rPr lang="en-US" sz="1600" b="1" dirty="0"/>
            </a:br>
            <a:r>
              <a:rPr lang="en-US" sz="1400" b="1" i="1" dirty="0"/>
              <a:t>User Story: </a:t>
            </a:r>
            <a:r>
              <a:rPr lang="en-US" sz="1400" i="1" dirty="0"/>
              <a:t>02.1</a:t>
            </a:r>
            <a:r>
              <a:rPr lang="en-US" sz="1400" b="1" i="1" dirty="0"/>
              <a:t> </a:t>
            </a:r>
            <a:r>
              <a:rPr lang="en-US" sz="1400" i="1" dirty="0"/>
              <a:t>Login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09178" y="3053029"/>
            <a:ext cx="282905" cy="85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95067" y="3210047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49437" y="2866877"/>
            <a:ext cx="282905" cy="55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052518" y="3270451"/>
            <a:ext cx="3289183" cy="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97935" y="2835257"/>
            <a:ext cx="220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globalLogin() attempts to authenticate as a Kitchen Staff Member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6106" y="2939492"/>
            <a:ext cx="1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loginAsKitchenStaff()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84824" y="3367856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success notification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187652" y="3607353"/>
            <a:ext cx="498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98990" y="3849241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failure notification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3179557" y="3849241"/>
            <a:ext cx="5004415" cy="1674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8183971" y="3607353"/>
            <a:ext cx="5734" cy="2419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8217001" y="3749138"/>
            <a:ext cx="116583" cy="10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637871" y="4219530"/>
            <a:ext cx="282905" cy="108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206198" y="4476938"/>
            <a:ext cx="1313801" cy="6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22639" y="4196621"/>
            <a:ext cx="1537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LoginAsAnonymousUser()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179182" y="5182244"/>
            <a:ext cx="1340441" cy="8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59316" y="4627264"/>
            <a:ext cx="1537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globalLogin() logs in and assigns anonymous user an ID</a:t>
            </a:r>
          </a:p>
        </p:txBody>
      </p:sp>
    </p:spTree>
    <p:extLst>
      <p:ext uri="{BB962C8B-B14F-4D97-AF65-F5344CB8AC3E}">
        <p14:creationId xmlns:p14="http://schemas.microsoft.com/office/powerpoint/2010/main" val="17721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16468725639</cp:lastModifiedBy>
  <cp:revision>20</cp:revision>
  <dcterms:created xsi:type="dcterms:W3CDTF">2019-11-22T23:33:57Z</dcterms:created>
  <dcterms:modified xsi:type="dcterms:W3CDTF">2019-11-25T00:24:10Z</dcterms:modified>
</cp:coreProperties>
</file>