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>
        <p:scale>
          <a:sx n="100" d="100"/>
          <a:sy n="100" d="100"/>
        </p:scale>
        <p:origin x="-462" y="-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7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7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5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5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6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2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E519-EAAA-49FA-BAD6-2FD215DDBBA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BE519-EAAA-49FA-BAD6-2FD215DDBBA1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3A796-EAE4-4B84-A322-4FB6318B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2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07780" y="77159"/>
            <a:ext cx="95148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Super </a:t>
            </a:r>
            <a:r>
              <a:rPr lang="en-US" sz="3200" b="1" dirty="0" err="1"/>
              <a:t>Servoli</a:t>
            </a:r>
            <a:r>
              <a:rPr lang="en-US" sz="3200" b="1" dirty="0"/>
              <a:t> Systems - </a:t>
            </a:r>
            <a:r>
              <a:rPr lang="en-US" sz="32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Data-flow Diagram (Physical)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16" y="661934"/>
            <a:ext cx="7032568" cy="610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0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Paykin</dc:creator>
  <cp:lastModifiedBy>16468725639</cp:lastModifiedBy>
  <cp:revision>4</cp:revision>
  <dcterms:created xsi:type="dcterms:W3CDTF">2019-10-25T13:57:23Z</dcterms:created>
  <dcterms:modified xsi:type="dcterms:W3CDTF">2019-11-10T18:33:16Z</dcterms:modified>
</cp:coreProperties>
</file>