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aefbb29a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aefbb29a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aeb7e6c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aeb7e6c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1 - Super Servoli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145075" y="3078600"/>
            <a:ext cx="64575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ER Diagrams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496975" y="106925"/>
            <a:ext cx="1904700" cy="207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76200" y="174875"/>
            <a:ext cx="1693200" cy="13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939075" y="831475"/>
            <a:ext cx="1693200" cy="187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496973" y="106925"/>
            <a:ext cx="19047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Restaurant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6200" y="174875"/>
            <a:ext cx="1693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Location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43575" y="808975"/>
            <a:ext cx="16932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reservations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496975" y="415325"/>
            <a:ext cx="12612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restaurantName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restaurantID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restaurantOwner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username</a:t>
            </a:r>
            <a:endParaRPr sz="1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password</a:t>
            </a:r>
            <a:endParaRPr sz="1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doesReservations</a:t>
            </a:r>
            <a:endParaRPr sz="1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premiumStatus</a:t>
            </a:r>
            <a:endParaRPr sz="1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emailAddress</a:t>
            </a:r>
            <a:endParaRPr sz="1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phone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7744200" y="174875"/>
            <a:ext cx="1318800" cy="171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755050" y="153775"/>
            <a:ext cx="1318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menu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27250" y="502375"/>
            <a:ext cx="9669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restaurantID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cityTown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country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physAddress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stateProv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7632275" y="498725"/>
            <a:ext cx="9669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restaurantID</a:t>
            </a:r>
            <a:endParaRPr sz="10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submenu</a:t>
            </a:r>
            <a:endParaRPr sz="10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...(2)</a:t>
            </a:r>
            <a:endParaRPr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5977563" y="1122750"/>
            <a:ext cx="1074300" cy="1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restaurantID</a:t>
            </a:r>
            <a:endParaRPr sz="10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reservationID</a:t>
            </a:r>
            <a:endParaRPr sz="10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confirmStatus</a:t>
            </a:r>
            <a:endParaRPr sz="10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customerName</a:t>
            </a:r>
            <a:endParaRPr sz="10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dateSubmitted</a:t>
            </a:r>
            <a:endParaRPr sz="10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dateReserve</a:t>
            </a:r>
            <a:endParaRPr sz="10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timeSubmitted</a:t>
            </a:r>
            <a:endParaRPr sz="10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timeReserve</a:t>
            </a:r>
            <a:endParaRPr sz="1000"/>
          </a:p>
        </p:txBody>
      </p:sp>
      <p:cxnSp>
        <p:nvCxnSpPr>
          <p:cNvPr id="72" name="Google Shape;72;p14"/>
          <p:cNvCxnSpPr>
            <a:endCxn id="61" idx="3"/>
          </p:cNvCxnSpPr>
          <p:nvPr/>
        </p:nvCxnSpPr>
        <p:spPr>
          <a:xfrm flipH="1">
            <a:off x="1869400" y="622625"/>
            <a:ext cx="1632000" cy="20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4"/>
          <p:cNvCxnSpPr/>
          <p:nvPr/>
        </p:nvCxnSpPr>
        <p:spPr>
          <a:xfrm>
            <a:off x="5411175" y="555225"/>
            <a:ext cx="2343900" cy="14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4"/>
          <p:cNvCxnSpPr>
            <a:stCxn id="60" idx="3"/>
            <a:endCxn id="62" idx="1"/>
          </p:cNvCxnSpPr>
          <p:nvPr/>
        </p:nvCxnSpPr>
        <p:spPr>
          <a:xfrm>
            <a:off x="5401675" y="1143575"/>
            <a:ext cx="537300" cy="6234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4"/>
          <p:cNvSpPr/>
          <p:nvPr/>
        </p:nvSpPr>
        <p:spPr>
          <a:xfrm>
            <a:off x="11450" y="2848250"/>
            <a:ext cx="1565100" cy="227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9900" y="2866300"/>
            <a:ext cx="15651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transactions</a:t>
            </a:r>
            <a:endParaRPr sz="12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-77175" y="3217600"/>
            <a:ext cx="11085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customerName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transactDate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Discount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orderItems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orderNumber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orderType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Subtotal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transactTime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totalDue</a:t>
            </a:r>
            <a:endParaRPr sz="1000"/>
          </a:p>
        </p:txBody>
      </p:sp>
      <p:cxnSp>
        <p:nvCxnSpPr>
          <p:cNvPr id="78" name="Google Shape;78;p14"/>
          <p:cNvCxnSpPr>
            <a:endCxn id="79" idx="0"/>
          </p:cNvCxnSpPr>
          <p:nvPr/>
        </p:nvCxnSpPr>
        <p:spPr>
          <a:xfrm>
            <a:off x="1569274" y="3017930"/>
            <a:ext cx="706500" cy="209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1665125" y="3227625"/>
            <a:ext cx="1261200" cy="155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1665124" y="3227630"/>
            <a:ext cx="12213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orderItems</a:t>
            </a:r>
            <a:endParaRPr sz="12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580600" y="3513550"/>
            <a:ext cx="9669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orderNumber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itemName</a:t>
            </a:r>
            <a:endParaRPr sz="1000"/>
          </a:p>
        </p:txBody>
      </p:sp>
      <p:sp>
        <p:nvSpPr>
          <p:cNvPr id="82" name="Google Shape;82;p14"/>
          <p:cNvSpPr/>
          <p:nvPr/>
        </p:nvSpPr>
        <p:spPr>
          <a:xfrm>
            <a:off x="3292871" y="3338229"/>
            <a:ext cx="1331100" cy="137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3292877" y="3338229"/>
            <a:ext cx="13401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itemName</a:t>
            </a:r>
            <a:endParaRPr sz="12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194525" y="3708750"/>
            <a:ext cx="966900" cy="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orderNumber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count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comments</a:t>
            </a:r>
            <a:endParaRPr sz="1000"/>
          </a:p>
        </p:txBody>
      </p:sp>
      <p:cxnSp>
        <p:nvCxnSpPr>
          <p:cNvPr id="85" name="Google Shape;85;p14"/>
          <p:cNvCxnSpPr>
            <a:endCxn id="76" idx="0"/>
          </p:cNvCxnSpPr>
          <p:nvPr/>
        </p:nvCxnSpPr>
        <p:spPr>
          <a:xfrm flipH="1">
            <a:off x="812450" y="1683700"/>
            <a:ext cx="2689200" cy="118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4"/>
          <p:cNvSpPr txBox="1"/>
          <p:nvPr/>
        </p:nvSpPr>
        <p:spPr>
          <a:xfrm>
            <a:off x="1094150" y="502375"/>
            <a:ext cx="7752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INT,FK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</p:txBody>
      </p:sp>
      <p:sp>
        <p:nvSpPr>
          <p:cNvPr id="87" name="Google Shape;87;p14"/>
          <p:cNvSpPr txBox="1"/>
          <p:nvPr/>
        </p:nvSpPr>
        <p:spPr>
          <a:xfrm>
            <a:off x="4738800" y="415325"/>
            <a:ext cx="675300" cy="1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INT,PK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</a:t>
            </a:r>
            <a:endParaRPr sz="1000"/>
          </a:p>
        </p:txBody>
      </p:sp>
      <p:sp>
        <p:nvSpPr>
          <p:cNvPr id="88" name="Google Shape;88;p14"/>
          <p:cNvSpPr txBox="1"/>
          <p:nvPr/>
        </p:nvSpPr>
        <p:spPr>
          <a:xfrm>
            <a:off x="6957250" y="1122750"/>
            <a:ext cx="6753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INT,FK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INT,PK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Boolean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</a:t>
            </a:r>
            <a:endParaRPr sz="1000"/>
          </a:p>
        </p:txBody>
      </p:sp>
      <p:sp>
        <p:nvSpPr>
          <p:cNvPr id="89" name="Google Shape;89;p14"/>
          <p:cNvSpPr txBox="1"/>
          <p:nvPr/>
        </p:nvSpPr>
        <p:spPr>
          <a:xfrm>
            <a:off x="8465950" y="498725"/>
            <a:ext cx="585600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INT,FK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DS*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0" name="Google Shape;90;p14"/>
          <p:cNvSpPr txBox="1"/>
          <p:nvPr/>
        </p:nvSpPr>
        <p:spPr>
          <a:xfrm>
            <a:off x="6490500" y="4080750"/>
            <a:ext cx="2343900" cy="10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*DS: dynamic data structure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(1) UINT: unsigned integer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(2): menu will contain variable number of DS.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Submenu name will vary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1" name="Google Shape;91;p14"/>
          <p:cNvSpPr/>
          <p:nvPr/>
        </p:nvSpPr>
        <p:spPr>
          <a:xfrm>
            <a:off x="7744200" y="2320975"/>
            <a:ext cx="1318800" cy="171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7755050" y="2320975"/>
            <a:ext cx="1318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mbria"/>
                <a:ea typeface="Cambria"/>
                <a:cs typeface="Cambria"/>
                <a:sym typeface="Cambria"/>
              </a:rPr>
              <a:t>submenu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632275" y="2644825"/>
            <a:ext cx="9669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restaurantID</a:t>
            </a:r>
            <a:endParaRPr sz="10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itemName</a:t>
            </a:r>
            <a:endParaRPr sz="10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price</a:t>
            </a:r>
            <a:endParaRPr sz="1000"/>
          </a:p>
        </p:txBody>
      </p:sp>
      <p:sp>
        <p:nvSpPr>
          <p:cNvPr id="94" name="Google Shape;94;p14"/>
          <p:cNvSpPr txBox="1"/>
          <p:nvPr/>
        </p:nvSpPr>
        <p:spPr>
          <a:xfrm>
            <a:off x="8465950" y="2644825"/>
            <a:ext cx="585600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INT,FK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float2F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95" name="Google Shape;95;p14"/>
          <p:cNvCxnSpPr>
            <a:endCxn id="92" idx="0"/>
          </p:cNvCxnSpPr>
          <p:nvPr/>
        </p:nvCxnSpPr>
        <p:spPr>
          <a:xfrm rot="-5400000" flipH="1">
            <a:off x="8139650" y="2046175"/>
            <a:ext cx="426600" cy="12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 txBox="1"/>
          <p:nvPr/>
        </p:nvSpPr>
        <p:spPr>
          <a:xfrm>
            <a:off x="4070675" y="3692100"/>
            <a:ext cx="675300" cy="10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UINT(1)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</p:txBody>
      </p:sp>
      <p:sp>
        <p:nvSpPr>
          <p:cNvPr id="97" name="Google Shape;97;p14"/>
          <p:cNvSpPr txBox="1"/>
          <p:nvPr/>
        </p:nvSpPr>
        <p:spPr>
          <a:xfrm>
            <a:off x="959900" y="3217600"/>
            <a:ext cx="675300" cy="1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Float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DS*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INT,PK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Float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Float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98" name="Google Shape;98;p14"/>
          <p:cNvCxnSpPr/>
          <p:nvPr/>
        </p:nvCxnSpPr>
        <p:spPr>
          <a:xfrm flipH="1">
            <a:off x="8328925" y="2180125"/>
            <a:ext cx="87900" cy="1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>
            <a:off x="8414725" y="2186400"/>
            <a:ext cx="87900" cy="1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 flipH="1">
            <a:off x="707900" y="2702575"/>
            <a:ext cx="105600" cy="1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811400" y="2708850"/>
            <a:ext cx="89100" cy="13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 rot="10800000" flipH="1">
            <a:off x="5788700" y="1634775"/>
            <a:ext cx="142500" cy="1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5783700" y="1773050"/>
            <a:ext cx="1557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3425150" y="1622175"/>
            <a:ext cx="0" cy="15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5553900" y="1055500"/>
            <a:ext cx="0" cy="1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4"/>
          <p:cNvSpPr/>
          <p:nvPr/>
        </p:nvSpPr>
        <p:spPr>
          <a:xfrm>
            <a:off x="5657825" y="1702875"/>
            <a:ext cx="123000" cy="123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8243900" y="1971675"/>
            <a:ext cx="1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8358200" y="2152650"/>
            <a:ext cx="1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4"/>
          <p:cNvSpPr/>
          <p:nvPr/>
        </p:nvSpPr>
        <p:spPr>
          <a:xfrm>
            <a:off x="759650" y="2596800"/>
            <a:ext cx="105600" cy="10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4"/>
          <p:cNvCxnSpPr>
            <a:stCxn id="80" idx="3"/>
          </p:cNvCxnSpPr>
          <p:nvPr/>
        </p:nvCxnSpPr>
        <p:spPr>
          <a:xfrm>
            <a:off x="2926325" y="4004175"/>
            <a:ext cx="36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3205175" y="3948225"/>
            <a:ext cx="85800" cy="6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3209925" y="4010025"/>
            <a:ext cx="85800" cy="4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4"/>
          <p:cNvCxnSpPr/>
          <p:nvPr/>
        </p:nvCxnSpPr>
        <p:spPr>
          <a:xfrm>
            <a:off x="3186125" y="3962400"/>
            <a:ext cx="0" cy="9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3024175" y="3963000"/>
            <a:ext cx="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4"/>
          <p:cNvSpPr txBox="1"/>
          <p:nvPr/>
        </p:nvSpPr>
        <p:spPr>
          <a:xfrm>
            <a:off x="2412575" y="3513550"/>
            <a:ext cx="5025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string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3685925" y="1566525"/>
            <a:ext cx="1440900" cy="59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5584725" y="687425"/>
            <a:ext cx="9558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reservations</a:t>
            </a:r>
            <a:endParaRPr sz="1000" b="1"/>
          </a:p>
        </p:txBody>
      </p:sp>
      <p:sp>
        <p:nvSpPr>
          <p:cNvPr id="122" name="Google Shape;122;p15"/>
          <p:cNvSpPr/>
          <p:nvPr/>
        </p:nvSpPr>
        <p:spPr>
          <a:xfrm>
            <a:off x="6709900" y="2353200"/>
            <a:ext cx="6528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menu</a:t>
            </a:r>
            <a:endParaRPr sz="1000" b="1"/>
          </a:p>
        </p:txBody>
      </p:sp>
      <p:sp>
        <p:nvSpPr>
          <p:cNvPr id="123" name="Google Shape;123;p15"/>
          <p:cNvSpPr/>
          <p:nvPr/>
        </p:nvSpPr>
        <p:spPr>
          <a:xfrm>
            <a:off x="3905138" y="544200"/>
            <a:ext cx="822000" cy="28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1257425" y="1549100"/>
            <a:ext cx="10296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transactions</a:t>
            </a:r>
            <a:endParaRPr sz="1000" b="1"/>
          </a:p>
        </p:txBody>
      </p:sp>
      <p:sp>
        <p:nvSpPr>
          <p:cNvPr id="125" name="Google Shape;125;p15"/>
          <p:cNvSpPr/>
          <p:nvPr/>
        </p:nvSpPr>
        <p:spPr>
          <a:xfrm>
            <a:off x="2144375" y="2831725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2270025" y="2907925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2131725" y="2781150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restaurantName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2421700" y="3184900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2547350" y="3184900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2409050" y="3134325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restaurantID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4682600" y="3845475"/>
            <a:ext cx="1309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4808250" y="3845475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4669950" y="3794900"/>
            <a:ext cx="1309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doesReservations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5173325" y="2622325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5298975" y="2622325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5160675" y="2571750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phone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5126300" y="3057925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5099550" y="3057925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5126300" y="3011725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emailAddress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875000" y="3451700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5000650" y="3451700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4862350" y="3401125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premiumStatus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2705175" y="3588650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2830825" y="3588650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2692525" y="3538075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restaurantOwner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2999700" y="4042975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3125350" y="4042975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2987050" y="3992400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username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4377200" y="4289825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4502850" y="4289825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4364550" y="4239250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password</a:t>
            </a:r>
            <a:endParaRPr/>
          </a:p>
        </p:txBody>
      </p:sp>
      <p:cxnSp>
        <p:nvCxnSpPr>
          <p:cNvPr id="152" name="Google Shape;152;p15"/>
          <p:cNvCxnSpPr/>
          <p:nvPr/>
        </p:nvCxnSpPr>
        <p:spPr>
          <a:xfrm rot="10800000" flipH="1">
            <a:off x="3091125" y="2165850"/>
            <a:ext cx="695400" cy="7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5"/>
          <p:cNvCxnSpPr/>
          <p:nvPr/>
        </p:nvCxnSpPr>
        <p:spPr>
          <a:xfrm flipH="1">
            <a:off x="3359125" y="2165975"/>
            <a:ext cx="569700" cy="10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/>
          <p:cNvCxnSpPr/>
          <p:nvPr/>
        </p:nvCxnSpPr>
        <p:spPr>
          <a:xfrm flipH="1">
            <a:off x="3652250" y="2157600"/>
            <a:ext cx="486000" cy="144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/>
          <p:cNvCxnSpPr>
            <a:stCxn id="120" idx="2"/>
          </p:cNvCxnSpPr>
          <p:nvPr/>
        </p:nvCxnSpPr>
        <p:spPr>
          <a:xfrm flipH="1">
            <a:off x="3903575" y="2161125"/>
            <a:ext cx="502800" cy="19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5"/>
          <p:cNvCxnSpPr/>
          <p:nvPr/>
        </p:nvCxnSpPr>
        <p:spPr>
          <a:xfrm>
            <a:off x="5026225" y="2165975"/>
            <a:ext cx="309900" cy="51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5"/>
          <p:cNvCxnSpPr/>
          <p:nvPr/>
        </p:nvCxnSpPr>
        <p:spPr>
          <a:xfrm>
            <a:off x="4850300" y="2157600"/>
            <a:ext cx="452400" cy="9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5"/>
          <p:cNvCxnSpPr/>
          <p:nvPr/>
        </p:nvCxnSpPr>
        <p:spPr>
          <a:xfrm>
            <a:off x="4758150" y="2165975"/>
            <a:ext cx="284700" cy="13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5"/>
          <p:cNvCxnSpPr/>
          <p:nvPr/>
        </p:nvCxnSpPr>
        <p:spPr>
          <a:xfrm>
            <a:off x="4674375" y="2165975"/>
            <a:ext cx="201000" cy="17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5"/>
          <p:cNvCxnSpPr/>
          <p:nvPr/>
        </p:nvCxnSpPr>
        <p:spPr>
          <a:xfrm>
            <a:off x="4573850" y="2165975"/>
            <a:ext cx="66900" cy="215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5"/>
          <p:cNvCxnSpPr>
            <a:stCxn id="124" idx="3"/>
            <a:endCxn id="120" idx="1"/>
          </p:cNvCxnSpPr>
          <p:nvPr/>
        </p:nvCxnSpPr>
        <p:spPr>
          <a:xfrm>
            <a:off x="2287025" y="1713650"/>
            <a:ext cx="1398900" cy="1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5"/>
          <p:cNvCxnSpPr>
            <a:endCxn id="120" idx="0"/>
          </p:cNvCxnSpPr>
          <p:nvPr/>
        </p:nvCxnSpPr>
        <p:spPr>
          <a:xfrm>
            <a:off x="4343075" y="830625"/>
            <a:ext cx="63300" cy="7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5"/>
          <p:cNvCxnSpPr>
            <a:stCxn id="120" idx="3"/>
            <a:endCxn id="122" idx="1"/>
          </p:cNvCxnSpPr>
          <p:nvPr/>
        </p:nvCxnSpPr>
        <p:spPr>
          <a:xfrm>
            <a:off x="5126825" y="1863825"/>
            <a:ext cx="1583100" cy="6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5"/>
          <p:cNvSpPr txBox="1"/>
          <p:nvPr/>
        </p:nvSpPr>
        <p:spPr>
          <a:xfrm>
            <a:off x="3895750" y="1669338"/>
            <a:ext cx="11562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restaurant</a:t>
            </a:r>
            <a:endParaRPr b="1"/>
          </a:p>
        </p:txBody>
      </p:sp>
      <p:sp>
        <p:nvSpPr>
          <p:cNvPr id="165" name="Google Shape;165;p15"/>
          <p:cNvSpPr txBox="1"/>
          <p:nvPr/>
        </p:nvSpPr>
        <p:spPr>
          <a:xfrm>
            <a:off x="3926038" y="537600"/>
            <a:ext cx="8220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location</a:t>
            </a:r>
            <a:endParaRPr sz="1000" b="1"/>
          </a:p>
        </p:txBody>
      </p:sp>
      <p:sp>
        <p:nvSpPr>
          <p:cNvPr id="166" name="Google Shape;166;p15"/>
          <p:cNvSpPr/>
          <p:nvPr/>
        </p:nvSpPr>
        <p:spPr>
          <a:xfrm>
            <a:off x="3072200" y="158075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3197850" y="234275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3059550" y="107500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stateProv</a:t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2630325" y="561838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2755975" y="638038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2617675" y="511263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country</a:t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4313725" y="158075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4439375" y="234275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4301075" y="107500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cityTown</a:t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2534375" y="969575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2660025" y="1045775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2521725" y="919000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physAddress</a:t>
            </a:r>
            <a:endParaRPr/>
          </a:p>
        </p:txBody>
      </p:sp>
      <p:cxnSp>
        <p:nvCxnSpPr>
          <p:cNvPr id="178" name="Google Shape;178;p15"/>
          <p:cNvCxnSpPr/>
          <p:nvPr/>
        </p:nvCxnSpPr>
        <p:spPr>
          <a:xfrm rot="10800000" flipH="1">
            <a:off x="3476338" y="842550"/>
            <a:ext cx="561300" cy="1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5"/>
          <p:cNvCxnSpPr>
            <a:endCxn id="165" idx="0"/>
          </p:cNvCxnSpPr>
          <p:nvPr/>
        </p:nvCxnSpPr>
        <p:spPr>
          <a:xfrm>
            <a:off x="4129738" y="398400"/>
            <a:ext cx="207300" cy="1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5"/>
          <p:cNvCxnSpPr>
            <a:endCxn id="165" idx="1"/>
          </p:cNvCxnSpPr>
          <p:nvPr/>
        </p:nvCxnSpPr>
        <p:spPr>
          <a:xfrm>
            <a:off x="3451438" y="574350"/>
            <a:ext cx="474600" cy="1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5"/>
          <p:cNvCxnSpPr/>
          <p:nvPr/>
        </p:nvCxnSpPr>
        <p:spPr>
          <a:xfrm rot="10800000" flipH="1">
            <a:off x="4515225" y="440350"/>
            <a:ext cx="108900" cy="1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15"/>
          <p:cNvSpPr/>
          <p:nvPr/>
        </p:nvSpPr>
        <p:spPr>
          <a:xfrm>
            <a:off x="7256525" y="63950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7394825" y="96350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7256525" y="45775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confirmStatus</a:t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925950" y="342388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8051600" y="418588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7913300" y="291813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customerName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7938600" y="710513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8064250" y="786713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 txBox="1"/>
          <p:nvPr/>
        </p:nvSpPr>
        <p:spPr>
          <a:xfrm>
            <a:off x="7925950" y="659938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dateSubmitted</a:t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7944925" y="1067575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 txBox="1"/>
          <p:nvPr/>
        </p:nvSpPr>
        <p:spPr>
          <a:xfrm>
            <a:off x="8070575" y="1143775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7913300" y="1037500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dateReserve</a:t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7461800" y="1475200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 txBox="1"/>
          <p:nvPr/>
        </p:nvSpPr>
        <p:spPr>
          <a:xfrm>
            <a:off x="7587450" y="1551400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7449150" y="1424625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timeSubmitted</a:t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6178688" y="1251563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6304338" y="1327763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 txBox="1"/>
          <p:nvPr/>
        </p:nvSpPr>
        <p:spPr>
          <a:xfrm>
            <a:off x="6166038" y="1200988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timeReserve</a:t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6014963" y="138150"/>
            <a:ext cx="11562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6140613" y="214350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6002313" y="87575"/>
            <a:ext cx="1156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reservationID</a:t>
            </a:r>
            <a:endParaRPr/>
          </a:p>
        </p:txBody>
      </p:sp>
      <p:cxnSp>
        <p:nvCxnSpPr>
          <p:cNvPr id="203" name="Google Shape;203;p15"/>
          <p:cNvCxnSpPr/>
          <p:nvPr/>
        </p:nvCxnSpPr>
        <p:spPr>
          <a:xfrm rot="10800000" flipH="1">
            <a:off x="6276975" y="439825"/>
            <a:ext cx="186000" cy="2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5"/>
          <p:cNvCxnSpPr/>
          <p:nvPr/>
        </p:nvCxnSpPr>
        <p:spPr>
          <a:xfrm rot="10800000" flipH="1">
            <a:off x="6400800" y="322450"/>
            <a:ext cx="1029600" cy="3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5"/>
          <p:cNvCxnSpPr/>
          <p:nvPr/>
        </p:nvCxnSpPr>
        <p:spPr>
          <a:xfrm rot="10800000" flipH="1">
            <a:off x="6546650" y="506800"/>
            <a:ext cx="1386300" cy="2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5"/>
          <p:cNvCxnSpPr>
            <a:endCxn id="121" idx="3"/>
          </p:cNvCxnSpPr>
          <p:nvPr/>
        </p:nvCxnSpPr>
        <p:spPr>
          <a:xfrm rot="10800000">
            <a:off x="6540525" y="851975"/>
            <a:ext cx="14094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5"/>
          <p:cNvCxnSpPr/>
          <p:nvPr/>
        </p:nvCxnSpPr>
        <p:spPr>
          <a:xfrm rot="10800000">
            <a:off x="6546525" y="925625"/>
            <a:ext cx="1470300" cy="2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5"/>
          <p:cNvCxnSpPr/>
          <p:nvPr/>
        </p:nvCxnSpPr>
        <p:spPr>
          <a:xfrm rot="10800000">
            <a:off x="6542425" y="955025"/>
            <a:ext cx="1323600" cy="5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5"/>
          <p:cNvCxnSpPr/>
          <p:nvPr/>
        </p:nvCxnSpPr>
        <p:spPr>
          <a:xfrm>
            <a:off x="6412625" y="1022000"/>
            <a:ext cx="188400" cy="2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15"/>
          <p:cNvCxnSpPr>
            <a:stCxn id="122" idx="3"/>
          </p:cNvCxnSpPr>
          <p:nvPr/>
        </p:nvCxnSpPr>
        <p:spPr>
          <a:xfrm>
            <a:off x="7362700" y="2517750"/>
            <a:ext cx="94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5"/>
          <p:cNvCxnSpPr>
            <a:stCxn id="122" idx="3"/>
          </p:cNvCxnSpPr>
          <p:nvPr/>
        </p:nvCxnSpPr>
        <p:spPr>
          <a:xfrm>
            <a:off x="7362700" y="25177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15"/>
          <p:cNvSpPr/>
          <p:nvPr/>
        </p:nvSpPr>
        <p:spPr>
          <a:xfrm>
            <a:off x="8304000" y="2299875"/>
            <a:ext cx="7722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submenu</a:t>
            </a:r>
            <a:endParaRPr sz="1000" b="1"/>
          </a:p>
        </p:txBody>
      </p:sp>
      <p:sp>
        <p:nvSpPr>
          <p:cNvPr id="213" name="Google Shape;213;p15"/>
          <p:cNvSpPr/>
          <p:nvPr/>
        </p:nvSpPr>
        <p:spPr>
          <a:xfrm>
            <a:off x="7495375" y="2342465"/>
            <a:ext cx="683238" cy="359141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7481175" y="2353950"/>
            <a:ext cx="7440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contains</a:t>
            </a:r>
            <a:endParaRPr sz="1000" b="1"/>
          </a:p>
        </p:txBody>
      </p:sp>
      <p:sp>
        <p:nvSpPr>
          <p:cNvPr id="215" name="Google Shape;215;p15"/>
          <p:cNvSpPr/>
          <p:nvPr/>
        </p:nvSpPr>
        <p:spPr>
          <a:xfrm>
            <a:off x="5428075" y="1992651"/>
            <a:ext cx="695400" cy="301811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5448325" y="1960325"/>
            <a:ext cx="652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has</a:t>
            </a:r>
            <a:endParaRPr sz="1000" b="1"/>
          </a:p>
        </p:txBody>
      </p:sp>
      <p:sp>
        <p:nvSpPr>
          <p:cNvPr id="217" name="Google Shape;217;p15"/>
          <p:cNvSpPr/>
          <p:nvPr/>
        </p:nvSpPr>
        <p:spPr>
          <a:xfrm>
            <a:off x="4923650" y="1145789"/>
            <a:ext cx="695400" cy="301811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4943900" y="1113463"/>
            <a:ext cx="652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has</a:t>
            </a:r>
            <a:endParaRPr sz="1000" b="1"/>
          </a:p>
        </p:txBody>
      </p:sp>
      <p:sp>
        <p:nvSpPr>
          <p:cNvPr id="219" name="Google Shape;219;p15"/>
          <p:cNvSpPr/>
          <p:nvPr/>
        </p:nvSpPr>
        <p:spPr>
          <a:xfrm>
            <a:off x="3848713" y="1022400"/>
            <a:ext cx="955725" cy="3018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4110888" y="985913"/>
            <a:ext cx="569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Is at</a:t>
            </a:r>
            <a:endParaRPr sz="1000" b="1"/>
          </a:p>
        </p:txBody>
      </p:sp>
      <p:sp>
        <p:nvSpPr>
          <p:cNvPr id="221" name="Google Shape;221;p15"/>
          <p:cNvSpPr/>
          <p:nvPr/>
        </p:nvSpPr>
        <p:spPr>
          <a:xfrm>
            <a:off x="2625899" y="1620375"/>
            <a:ext cx="607625" cy="3018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2719388" y="1579663"/>
            <a:ext cx="7917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Has</a:t>
            </a:r>
            <a:endParaRPr sz="1000" b="1"/>
          </a:p>
        </p:txBody>
      </p:sp>
      <p:cxnSp>
        <p:nvCxnSpPr>
          <p:cNvPr id="223" name="Google Shape;223;p15"/>
          <p:cNvCxnSpPr>
            <a:stCxn id="224" idx="0"/>
            <a:endCxn id="124" idx="2"/>
          </p:cNvCxnSpPr>
          <p:nvPr/>
        </p:nvCxnSpPr>
        <p:spPr>
          <a:xfrm rot="10800000" flipH="1">
            <a:off x="1474175" y="1878088"/>
            <a:ext cx="298200" cy="6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5"/>
          <p:cNvSpPr/>
          <p:nvPr/>
        </p:nvSpPr>
        <p:spPr>
          <a:xfrm>
            <a:off x="1277250" y="2040314"/>
            <a:ext cx="695400" cy="301811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 txBox="1"/>
          <p:nvPr/>
        </p:nvSpPr>
        <p:spPr>
          <a:xfrm>
            <a:off x="1297500" y="2007975"/>
            <a:ext cx="8220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contains</a:t>
            </a:r>
            <a:endParaRPr sz="1000" b="1"/>
          </a:p>
        </p:txBody>
      </p:sp>
      <p:sp>
        <p:nvSpPr>
          <p:cNvPr id="224" name="Google Shape;224;p15"/>
          <p:cNvSpPr/>
          <p:nvPr/>
        </p:nvSpPr>
        <p:spPr>
          <a:xfrm>
            <a:off x="959375" y="2561788"/>
            <a:ext cx="10296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orderItems</a:t>
            </a:r>
            <a:endParaRPr sz="1000" b="1"/>
          </a:p>
        </p:txBody>
      </p:sp>
      <p:cxnSp>
        <p:nvCxnSpPr>
          <p:cNvPr id="227" name="Google Shape;227;p15"/>
          <p:cNvCxnSpPr>
            <a:stCxn id="214" idx="3"/>
          </p:cNvCxnSpPr>
          <p:nvPr/>
        </p:nvCxnSpPr>
        <p:spPr>
          <a:xfrm>
            <a:off x="8225175" y="25048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5"/>
          <p:cNvCxnSpPr>
            <a:stCxn id="229" idx="0"/>
            <a:endCxn id="224" idx="2"/>
          </p:cNvCxnSpPr>
          <p:nvPr/>
        </p:nvCxnSpPr>
        <p:spPr>
          <a:xfrm rot="10800000" flipH="1">
            <a:off x="1352075" y="2890988"/>
            <a:ext cx="122100" cy="8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5"/>
          <p:cNvSpPr/>
          <p:nvPr/>
        </p:nvSpPr>
        <p:spPr>
          <a:xfrm>
            <a:off x="1091425" y="3142901"/>
            <a:ext cx="695400" cy="301811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/>
          <p:nvPr/>
        </p:nvSpPr>
        <p:spPr>
          <a:xfrm>
            <a:off x="1111675" y="3110563"/>
            <a:ext cx="8220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contains</a:t>
            </a:r>
            <a:endParaRPr sz="1000" b="1"/>
          </a:p>
        </p:txBody>
      </p:sp>
      <p:sp>
        <p:nvSpPr>
          <p:cNvPr id="229" name="Google Shape;229;p15"/>
          <p:cNvSpPr/>
          <p:nvPr/>
        </p:nvSpPr>
        <p:spPr>
          <a:xfrm>
            <a:off x="837275" y="3745388"/>
            <a:ext cx="10296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itemName</a:t>
            </a:r>
            <a:endParaRPr sz="1000" b="1"/>
          </a:p>
        </p:txBody>
      </p:sp>
      <p:sp>
        <p:nvSpPr>
          <p:cNvPr id="232" name="Google Shape;232;p15"/>
          <p:cNvSpPr/>
          <p:nvPr/>
        </p:nvSpPr>
        <p:spPr>
          <a:xfrm>
            <a:off x="208750" y="4600900"/>
            <a:ext cx="5613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/>
          <p:nvPr/>
        </p:nvSpPr>
        <p:spPr>
          <a:xfrm>
            <a:off x="200300" y="4677100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62000" y="4550325"/>
            <a:ext cx="8220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count</a:t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831125" y="4656175"/>
            <a:ext cx="8796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/>
          <p:nvPr/>
        </p:nvSpPr>
        <p:spPr>
          <a:xfrm>
            <a:off x="956775" y="4732375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 txBox="1"/>
          <p:nvPr/>
        </p:nvSpPr>
        <p:spPr>
          <a:xfrm>
            <a:off x="818475" y="4605600"/>
            <a:ext cx="9030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comments</a:t>
            </a:r>
            <a:endParaRPr/>
          </a:p>
        </p:txBody>
      </p:sp>
      <p:cxnSp>
        <p:nvCxnSpPr>
          <p:cNvPr id="238" name="Google Shape;238;p15"/>
          <p:cNvCxnSpPr/>
          <p:nvPr/>
        </p:nvCxnSpPr>
        <p:spPr>
          <a:xfrm rot="10800000" flipH="1">
            <a:off x="661775" y="4071175"/>
            <a:ext cx="494400" cy="5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5"/>
          <p:cNvCxnSpPr/>
          <p:nvPr/>
        </p:nvCxnSpPr>
        <p:spPr>
          <a:xfrm flipH="1">
            <a:off x="1499350" y="4071250"/>
            <a:ext cx="50400" cy="6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5"/>
          <p:cNvCxnSpPr>
            <a:stCxn id="241" idx="0"/>
          </p:cNvCxnSpPr>
          <p:nvPr/>
        </p:nvCxnSpPr>
        <p:spPr>
          <a:xfrm rot="10800000" flipH="1">
            <a:off x="8485850" y="2626888"/>
            <a:ext cx="900" cy="8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15"/>
          <p:cNvSpPr/>
          <p:nvPr/>
        </p:nvSpPr>
        <p:spPr>
          <a:xfrm>
            <a:off x="8140075" y="2807726"/>
            <a:ext cx="695400" cy="301811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8160325" y="2775388"/>
            <a:ext cx="8220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contains</a:t>
            </a:r>
            <a:endParaRPr sz="1000" b="1"/>
          </a:p>
        </p:txBody>
      </p:sp>
      <p:sp>
        <p:nvSpPr>
          <p:cNvPr id="241" name="Google Shape;241;p15"/>
          <p:cNvSpPr/>
          <p:nvPr/>
        </p:nvSpPr>
        <p:spPr>
          <a:xfrm>
            <a:off x="7971050" y="3478588"/>
            <a:ext cx="10296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item</a:t>
            </a:r>
            <a:endParaRPr sz="1000" b="1"/>
          </a:p>
        </p:txBody>
      </p:sp>
      <p:sp>
        <p:nvSpPr>
          <p:cNvPr id="244" name="Google Shape;244;p15"/>
          <p:cNvSpPr/>
          <p:nvPr/>
        </p:nvSpPr>
        <p:spPr>
          <a:xfrm>
            <a:off x="7734200" y="4047950"/>
            <a:ext cx="5613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"/>
          <p:cNvSpPr txBox="1"/>
          <p:nvPr/>
        </p:nvSpPr>
        <p:spPr>
          <a:xfrm>
            <a:off x="7725750" y="4124150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 txBox="1"/>
          <p:nvPr/>
        </p:nvSpPr>
        <p:spPr>
          <a:xfrm>
            <a:off x="7587450" y="3997375"/>
            <a:ext cx="8220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price</a:t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7964900" y="4389375"/>
            <a:ext cx="879600" cy="30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8090550" y="4465575"/>
            <a:ext cx="8796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7952250" y="4338800"/>
            <a:ext cx="9030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itemName</a:t>
            </a:r>
            <a:endParaRPr/>
          </a:p>
        </p:txBody>
      </p:sp>
      <p:cxnSp>
        <p:nvCxnSpPr>
          <p:cNvPr id="250" name="Google Shape;250;p15"/>
          <p:cNvCxnSpPr>
            <a:endCxn id="241" idx="2"/>
          </p:cNvCxnSpPr>
          <p:nvPr/>
        </p:nvCxnSpPr>
        <p:spPr>
          <a:xfrm rot="10800000" flipH="1">
            <a:off x="8187350" y="3807688"/>
            <a:ext cx="29850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15"/>
          <p:cNvCxnSpPr/>
          <p:nvPr/>
        </p:nvCxnSpPr>
        <p:spPr>
          <a:xfrm flipH="1">
            <a:off x="8633125" y="3804450"/>
            <a:ext cx="50400" cy="6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15"/>
          <p:cNvCxnSpPr/>
          <p:nvPr/>
        </p:nvCxnSpPr>
        <p:spPr>
          <a:xfrm>
            <a:off x="2293300" y="1653025"/>
            <a:ext cx="90000" cy="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15"/>
          <p:cNvCxnSpPr/>
          <p:nvPr/>
        </p:nvCxnSpPr>
        <p:spPr>
          <a:xfrm flipH="1">
            <a:off x="2293425" y="1723625"/>
            <a:ext cx="92400" cy="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15"/>
          <p:cNvCxnSpPr/>
          <p:nvPr/>
        </p:nvCxnSpPr>
        <p:spPr>
          <a:xfrm flipH="1">
            <a:off x="1302525" y="3649325"/>
            <a:ext cx="68100" cy="9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15"/>
          <p:cNvCxnSpPr/>
          <p:nvPr/>
        </p:nvCxnSpPr>
        <p:spPr>
          <a:xfrm>
            <a:off x="1370625" y="3651750"/>
            <a:ext cx="39000" cy="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15"/>
          <p:cNvCxnSpPr/>
          <p:nvPr/>
        </p:nvCxnSpPr>
        <p:spPr>
          <a:xfrm>
            <a:off x="1336550" y="3595775"/>
            <a:ext cx="7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15"/>
          <p:cNvCxnSpPr/>
          <p:nvPr/>
        </p:nvCxnSpPr>
        <p:spPr>
          <a:xfrm>
            <a:off x="1433925" y="2938450"/>
            <a:ext cx="7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15"/>
          <p:cNvCxnSpPr/>
          <p:nvPr/>
        </p:nvCxnSpPr>
        <p:spPr>
          <a:xfrm>
            <a:off x="3622550" y="1821000"/>
            <a:ext cx="0" cy="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15"/>
          <p:cNvSpPr/>
          <p:nvPr/>
        </p:nvSpPr>
        <p:spPr>
          <a:xfrm>
            <a:off x="2380950" y="1684675"/>
            <a:ext cx="90000" cy="9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0" name="Google Shape;260;p15"/>
          <p:cNvCxnSpPr>
            <a:stCxn id="218" idx="2"/>
          </p:cNvCxnSpPr>
          <p:nvPr/>
        </p:nvCxnSpPr>
        <p:spPr>
          <a:xfrm rot="5400000">
            <a:off x="5137250" y="1437313"/>
            <a:ext cx="127800" cy="138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5"/>
          <p:cNvCxnSpPr>
            <a:stCxn id="217" idx="3"/>
            <a:endCxn id="121" idx="2"/>
          </p:cNvCxnSpPr>
          <p:nvPr/>
        </p:nvCxnSpPr>
        <p:spPr>
          <a:xfrm rot="10800000" flipH="1">
            <a:off x="5619050" y="1016494"/>
            <a:ext cx="443700" cy="280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15"/>
          <p:cNvCxnSpPr/>
          <p:nvPr/>
        </p:nvCxnSpPr>
        <p:spPr>
          <a:xfrm>
            <a:off x="5175750" y="1536175"/>
            <a:ext cx="0" cy="6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15"/>
          <p:cNvCxnSpPr/>
          <p:nvPr/>
        </p:nvCxnSpPr>
        <p:spPr>
          <a:xfrm>
            <a:off x="6013225" y="1017625"/>
            <a:ext cx="48600" cy="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5"/>
          <p:cNvCxnSpPr/>
          <p:nvPr/>
        </p:nvCxnSpPr>
        <p:spPr>
          <a:xfrm flipH="1">
            <a:off x="6061850" y="1020050"/>
            <a:ext cx="58500" cy="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15"/>
          <p:cNvSpPr/>
          <p:nvPr/>
        </p:nvSpPr>
        <p:spPr>
          <a:xfrm>
            <a:off x="6028575" y="1117838"/>
            <a:ext cx="68100" cy="6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6" name="Google Shape;266;p15"/>
          <p:cNvCxnSpPr/>
          <p:nvPr/>
        </p:nvCxnSpPr>
        <p:spPr>
          <a:xfrm>
            <a:off x="7415500" y="2480750"/>
            <a:ext cx="0" cy="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15"/>
          <p:cNvCxnSpPr/>
          <p:nvPr/>
        </p:nvCxnSpPr>
        <p:spPr>
          <a:xfrm rot="10800000" flipH="1">
            <a:off x="8225175" y="2476500"/>
            <a:ext cx="78900" cy="4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15"/>
          <p:cNvCxnSpPr/>
          <p:nvPr/>
        </p:nvCxnSpPr>
        <p:spPr>
          <a:xfrm rot="10800000">
            <a:off x="8223975" y="2523538"/>
            <a:ext cx="813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15"/>
          <p:cNvCxnSpPr/>
          <p:nvPr/>
        </p:nvCxnSpPr>
        <p:spPr>
          <a:xfrm>
            <a:off x="8213000" y="2489500"/>
            <a:ext cx="0" cy="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15"/>
          <p:cNvCxnSpPr/>
          <p:nvPr/>
        </p:nvCxnSpPr>
        <p:spPr>
          <a:xfrm flipH="1">
            <a:off x="8418650" y="3394300"/>
            <a:ext cx="68100" cy="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15"/>
          <p:cNvCxnSpPr/>
          <p:nvPr/>
        </p:nvCxnSpPr>
        <p:spPr>
          <a:xfrm>
            <a:off x="8452600" y="2680400"/>
            <a:ext cx="7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15"/>
          <p:cNvCxnSpPr/>
          <p:nvPr/>
        </p:nvCxnSpPr>
        <p:spPr>
          <a:xfrm>
            <a:off x="8486675" y="3404800"/>
            <a:ext cx="53700" cy="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15"/>
          <p:cNvCxnSpPr/>
          <p:nvPr/>
        </p:nvCxnSpPr>
        <p:spPr>
          <a:xfrm>
            <a:off x="8453000" y="3353325"/>
            <a:ext cx="6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(16:9)</PresentationFormat>
  <Paragraphs>140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Cambria</vt:lpstr>
      <vt:lpstr>Simple Light</vt:lpstr>
      <vt:lpstr>Team 1 - Super Servoli  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1 - Super Servoli  Systems</dc:title>
  <dc:creator>16468</dc:creator>
  <cp:lastModifiedBy>16468725639</cp:lastModifiedBy>
  <cp:revision>1</cp:revision>
  <dcterms:modified xsi:type="dcterms:W3CDTF">2019-11-08T20:21:12Z</dcterms:modified>
</cp:coreProperties>
</file>