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8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4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9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4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32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1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1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06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4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AFDE3-AD63-4634-A3CC-05F0B33862AB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1BEC-DCDD-49D4-8EC5-15E9108D2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03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90B6FCB-75D5-8136-81C5-8B0CCC85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555" y="1080400"/>
            <a:ext cx="1657350" cy="3381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83" y="2658246"/>
            <a:ext cx="3171825" cy="25336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749326" y="586990"/>
            <a:ext cx="5741894" cy="574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031047" y="1875117"/>
            <a:ext cx="238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Bahnschrift SemiCondensed" panose="020B0502040204020203" pitchFamily="34" charset="0"/>
              </a:rPr>
              <a:t>Сделай репост: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1047" y="812181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latin typeface="Bahnschrift SemiCondensed" panose="020B0502040204020203" pitchFamily="34" charset="0"/>
              </a:rPr>
              <a:t>Конкурс: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1047" y="4192572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SemiCondensed" panose="020B0502040204020203" pitchFamily="34" charset="0"/>
              </a:rPr>
              <a:t>Выиграй: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1047" y="4721687"/>
            <a:ext cx="2217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SemiCondensed" panose="020B0502040204020203" pitchFamily="34" charset="0"/>
              </a:rPr>
              <a:t>Сыворотку для лица увла­жняющую </a:t>
            </a:r>
          </a:p>
          <a:p>
            <a:r>
              <a:rPr lang="ru-RU" dirty="0">
                <a:latin typeface="Bahnschrift SemiCondensed" panose="020B0502040204020203" pitchFamily="34" charset="0"/>
              </a:rPr>
              <a:t>с </a:t>
            </a:r>
            <a:r>
              <a:rPr lang="ru-RU" dirty="0" err="1">
                <a:latin typeface="Bahnschrift SemiCondensed" panose="020B0502040204020203" pitchFamily="34" charset="0"/>
              </a:rPr>
              <a:t>гиалуроновой</a:t>
            </a:r>
            <a:r>
              <a:rPr lang="ru-RU" dirty="0">
                <a:latin typeface="Bahnschrift SemiCondensed" panose="020B0502040204020203" pitchFamily="34" charset="0"/>
              </a:rPr>
              <a:t> кислотой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396" y="592201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SemiLight Condensed" panose="020B0502040204020203" pitchFamily="34" charset="0"/>
              </a:rPr>
              <a:t>Итоги — 20 марта 20</a:t>
            </a:r>
            <a:r>
              <a:rPr lang="en-US" dirty="0">
                <a:latin typeface="Bahnschrift SemiLight Condensed" panose="020B0502040204020203" pitchFamily="34" charset="0"/>
              </a:rPr>
              <a:t>21</a:t>
            </a:r>
            <a:r>
              <a:rPr lang="ru-RU" dirty="0">
                <a:latin typeface="Bahnschrift SemiLight Condensed" panose="020B0502040204020203" pitchFamily="34" charset="0"/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79119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Bahnschrift SemiCondensed</vt:lpstr>
      <vt:lpstr>Bahnschrift SemiLight Condensed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Вера</dc:creator>
  <cp:lastModifiedBy>Филипп Крипак</cp:lastModifiedBy>
  <cp:revision>11</cp:revision>
  <dcterms:created xsi:type="dcterms:W3CDTF">2020-06-28T21:38:26Z</dcterms:created>
  <dcterms:modified xsi:type="dcterms:W3CDTF">2024-10-07T08:34:33Z</dcterms:modified>
</cp:coreProperties>
</file>