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0" d="100"/>
          <a:sy n="40" d="100"/>
        </p:scale>
        <p:origin x="84"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10/20/2015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10/20/2015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10/20/2015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10/20/2015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10/20/2015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How to Analyse and Evaluate</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461157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to Analyse</a:t>
            </a:r>
            <a:endParaRPr lang="en-IE" dirty="0"/>
          </a:p>
        </p:txBody>
      </p:sp>
      <p:sp>
        <p:nvSpPr>
          <p:cNvPr id="3" name="Content Placeholder 2"/>
          <p:cNvSpPr>
            <a:spLocks noGrp="1"/>
          </p:cNvSpPr>
          <p:nvPr>
            <p:ph idx="1"/>
          </p:nvPr>
        </p:nvSpPr>
        <p:spPr/>
        <p:txBody>
          <a:bodyPr/>
          <a:lstStyle/>
          <a:p>
            <a:r>
              <a:rPr lang="en-IE" sz="3200" dirty="0"/>
              <a:t>Analysis involves looking at the effects of your ideas, research or findings. </a:t>
            </a:r>
            <a:endParaRPr lang="en-IE" sz="3200" dirty="0" smtClean="0"/>
          </a:p>
          <a:p>
            <a:endParaRPr lang="en-IE" sz="3200" dirty="0"/>
          </a:p>
          <a:p>
            <a:r>
              <a:rPr lang="en-IE" sz="3200" dirty="0" smtClean="0"/>
              <a:t>You </a:t>
            </a:r>
            <a:r>
              <a:rPr lang="en-IE" sz="3200" dirty="0"/>
              <a:t>could try and look at the:</a:t>
            </a:r>
          </a:p>
          <a:p>
            <a:r>
              <a:rPr lang="en-IE" sz="3200" dirty="0"/>
              <a:t>CAUSE IMPACT CONSEQUENCE</a:t>
            </a:r>
          </a:p>
          <a:p>
            <a:endParaRPr lang="en-IE" dirty="0"/>
          </a:p>
        </p:txBody>
      </p:sp>
    </p:spTree>
    <p:extLst>
      <p:ext uri="{BB962C8B-B14F-4D97-AF65-F5344CB8AC3E}">
        <p14:creationId xmlns:p14="http://schemas.microsoft.com/office/powerpoint/2010/main" val="2284908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76184099"/>
              </p:ext>
            </p:extLst>
          </p:nvPr>
        </p:nvGraphicFramePr>
        <p:xfrm>
          <a:off x="0" y="2"/>
          <a:ext cx="12191999" cy="6857998"/>
        </p:xfrm>
        <a:graphic>
          <a:graphicData uri="http://schemas.openxmlformats.org/drawingml/2006/table">
            <a:tbl>
              <a:tblPr firstRow="1" bandRow="1">
                <a:tableStyleId>{C083E6E3-FA7D-4D7B-A595-EF9225AFEA82}</a:tableStyleId>
              </a:tblPr>
              <a:tblGrid>
                <a:gridCol w="2141621"/>
                <a:gridCol w="5197642"/>
                <a:gridCol w="4852736"/>
              </a:tblGrid>
              <a:tr h="1350001">
                <a:tc gridSpan="3">
                  <a:txBody>
                    <a:bodyPr/>
                    <a:lstStyle/>
                    <a:p>
                      <a:pPr algn="ctr"/>
                      <a:r>
                        <a:rPr lang="en-IE" sz="3200" dirty="0" smtClean="0"/>
                        <a:t>Analyse</a:t>
                      </a:r>
                      <a:endParaRPr lang="en-IE"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E" dirty="0"/>
                    </a:p>
                  </a:txBody>
                  <a:tcPr/>
                </a:tc>
                <a:tc hMerge="1">
                  <a:txBody>
                    <a:bodyPr/>
                    <a:lstStyle/>
                    <a:p>
                      <a:endParaRPr lang="en-IE" dirty="0"/>
                    </a:p>
                  </a:txBody>
                  <a:tcPr/>
                </a:tc>
              </a:tr>
              <a:tr h="1403999">
                <a:tc>
                  <a:txBody>
                    <a:bodyPr/>
                    <a:lstStyle/>
                    <a:p>
                      <a:r>
                        <a:rPr lang="en-IE" sz="2800" dirty="0" smtClean="0"/>
                        <a:t>Cause</a:t>
                      </a:r>
                      <a:endParaRPr lang="en-IE"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E" sz="2800" dirty="0" smtClean="0"/>
                        <a:t>A majority a people who will visit your shop will drive there.</a:t>
                      </a:r>
                      <a:endParaRPr lang="en-IE"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E" sz="2800" dirty="0" smtClean="0"/>
                        <a:t>You have a very specific target market.</a:t>
                      </a:r>
                      <a:endParaRPr lang="en-IE"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35999">
                <a:tc>
                  <a:txBody>
                    <a:bodyPr/>
                    <a:lstStyle/>
                    <a:p>
                      <a:r>
                        <a:rPr lang="en-IE" sz="2800" dirty="0" smtClean="0"/>
                        <a:t>Impact</a:t>
                      </a:r>
                      <a:endParaRPr lang="en-IE"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E" sz="2800" dirty="0" smtClean="0"/>
                        <a:t>If you want to accommodate their needs you will have to provide a car park or recommend an alternative.</a:t>
                      </a:r>
                      <a:endParaRPr lang="en-IE"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E" sz="2800" b="0" i="0" kern="1200" dirty="0" smtClean="0">
                          <a:solidFill>
                            <a:schemeClr val="tx1"/>
                          </a:solidFill>
                          <a:effectLst/>
                          <a:latin typeface="+mn-lt"/>
                          <a:ea typeface="+mn-ea"/>
                          <a:cs typeface="+mn-cs"/>
                        </a:rPr>
                        <a:t>There is no point spending money in promoting your good or service to other market segments.</a:t>
                      </a:r>
                      <a:endParaRPr lang="en-IE"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67999">
                <a:tc>
                  <a:txBody>
                    <a:bodyPr/>
                    <a:lstStyle/>
                    <a:p>
                      <a:r>
                        <a:rPr lang="en-IE" sz="2800" dirty="0" smtClean="0"/>
                        <a:t>Consequence</a:t>
                      </a:r>
                      <a:endParaRPr lang="en-IE"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E" sz="2800" b="0" i="0" kern="1200" dirty="0" smtClean="0">
                          <a:solidFill>
                            <a:schemeClr val="tx1"/>
                          </a:solidFill>
                          <a:effectLst/>
                          <a:latin typeface="+mn-lt"/>
                          <a:ea typeface="+mn-ea"/>
                          <a:cs typeface="+mn-cs"/>
                        </a:rPr>
                        <a:t>This will make it easier for customers to visit your shop. This may increase the level of revenue and profit.</a:t>
                      </a:r>
                      <a:endParaRPr lang="en-IE"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E" sz="2800" dirty="0" smtClean="0"/>
                        <a:t>You should only promote in media that your target market will see. This should lower costs and increase profits.</a:t>
                      </a:r>
                      <a:endParaRPr lang="en-IE"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76894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to Evaluate</a:t>
            </a:r>
            <a:endParaRPr lang="en-IE" dirty="0"/>
          </a:p>
        </p:txBody>
      </p:sp>
      <p:sp>
        <p:nvSpPr>
          <p:cNvPr id="3" name="Content Placeholder 2"/>
          <p:cNvSpPr>
            <a:spLocks noGrp="1"/>
          </p:cNvSpPr>
          <p:nvPr>
            <p:ph idx="1"/>
          </p:nvPr>
        </p:nvSpPr>
        <p:spPr/>
        <p:txBody>
          <a:bodyPr>
            <a:normAutofit/>
          </a:bodyPr>
          <a:lstStyle/>
          <a:p>
            <a:r>
              <a:rPr lang="en-IE" sz="3600" dirty="0"/>
              <a:t>Being able to EVALUATE is a must at Higher Level.</a:t>
            </a:r>
          </a:p>
          <a:p>
            <a:r>
              <a:rPr lang="en-IE" sz="3600" dirty="0"/>
              <a:t>It means that an opinion is required and it is advisable to give two pieces of information within that evaluation</a:t>
            </a:r>
          </a:p>
        </p:txBody>
      </p:sp>
    </p:spTree>
    <p:extLst>
      <p:ext uri="{BB962C8B-B14F-4D97-AF65-F5344CB8AC3E}">
        <p14:creationId xmlns:p14="http://schemas.microsoft.com/office/powerpoint/2010/main" val="1498321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Examples of Evaluation</a:t>
            </a:r>
            <a:endParaRPr lang="en-IE" dirty="0"/>
          </a:p>
        </p:txBody>
      </p:sp>
      <p:sp>
        <p:nvSpPr>
          <p:cNvPr id="3" name="Content Placeholder 2"/>
          <p:cNvSpPr>
            <a:spLocks noGrp="1"/>
          </p:cNvSpPr>
          <p:nvPr>
            <p:ph idx="1"/>
          </p:nvPr>
        </p:nvSpPr>
        <p:spPr/>
        <p:txBody>
          <a:bodyPr>
            <a:normAutofit/>
          </a:bodyPr>
          <a:lstStyle/>
          <a:p>
            <a:r>
              <a:rPr lang="en-IE" sz="3200" dirty="0"/>
              <a:t>In my opinion it reduces conflict in Irish workplaces (two marks).</a:t>
            </a:r>
          </a:p>
          <a:p>
            <a:r>
              <a:rPr lang="en-IE" sz="3200" dirty="0"/>
              <a:t>It provides a range of services that help to mediate and find an acceptable solution to a conflict situation (three marks).</a:t>
            </a:r>
          </a:p>
        </p:txBody>
      </p:sp>
    </p:spTree>
    <p:extLst>
      <p:ext uri="{BB962C8B-B14F-4D97-AF65-F5344CB8AC3E}">
        <p14:creationId xmlns:p14="http://schemas.microsoft.com/office/powerpoint/2010/main" val="3676259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An Evaluation of The Unfair Dismissals Act</a:t>
            </a:r>
            <a:endParaRPr lang="en-IE" dirty="0"/>
          </a:p>
        </p:txBody>
      </p:sp>
      <p:sp>
        <p:nvSpPr>
          <p:cNvPr id="3" name="Content Placeholder 2"/>
          <p:cNvSpPr>
            <a:spLocks noGrp="1"/>
          </p:cNvSpPr>
          <p:nvPr>
            <p:ph idx="1"/>
          </p:nvPr>
        </p:nvSpPr>
        <p:spPr>
          <a:xfrm>
            <a:off x="192505" y="1845734"/>
            <a:ext cx="11999495" cy="4073803"/>
          </a:xfrm>
        </p:spPr>
        <p:txBody>
          <a:bodyPr>
            <a:normAutofit lnSpcReduction="10000"/>
          </a:bodyPr>
          <a:lstStyle/>
          <a:p>
            <a:r>
              <a:rPr lang="en-IE" sz="2800" dirty="0" smtClean="0"/>
              <a:t>This Act is good BECAUSE:</a:t>
            </a:r>
          </a:p>
          <a:p>
            <a:pPr marL="457200" indent="-457200">
              <a:buFont typeface="+mj-lt"/>
              <a:buAutoNum type="arabicPeriod"/>
            </a:pPr>
            <a:r>
              <a:rPr lang="en-IE" sz="2800" dirty="0" smtClean="0"/>
              <a:t>Employees cannot lose their livelihood for silly reasons like their employer not liking them. The employer must have a legitimate reason and proof to sack the employee.</a:t>
            </a:r>
          </a:p>
          <a:p>
            <a:pPr marL="457200" indent="-457200">
              <a:buFont typeface="+mj-lt"/>
              <a:buAutoNum type="arabicPeriod"/>
            </a:pPr>
            <a:r>
              <a:rPr lang="en-IE" sz="2800" dirty="0" smtClean="0"/>
              <a:t>Any worker who is unfairly sacked can win back their job or compensation by taking a case to a government backed organisation LIKE the LRC.</a:t>
            </a:r>
          </a:p>
          <a:p>
            <a:pPr marL="457200" indent="-457200">
              <a:buFont typeface="+mj-lt"/>
              <a:buAutoNum type="arabicPeriod"/>
            </a:pPr>
            <a:r>
              <a:rPr lang="en-IE" sz="2800" dirty="0" smtClean="0"/>
              <a:t>Employees are protected from bad bosses who make their work life miserable and bully them out of the job. They are entitled to take a case for their job back or compensation.</a:t>
            </a:r>
            <a:endParaRPr lang="en-IE" sz="2800" dirty="0"/>
          </a:p>
          <a:p>
            <a:pPr marL="457200" indent="-457200">
              <a:buFont typeface="+mj-lt"/>
              <a:buAutoNum type="arabicPeriod"/>
            </a:pPr>
            <a:endParaRPr lang="en-IE" dirty="0"/>
          </a:p>
        </p:txBody>
      </p:sp>
    </p:spTree>
    <p:extLst>
      <p:ext uri="{BB962C8B-B14F-4D97-AF65-F5344CB8AC3E}">
        <p14:creationId xmlns:p14="http://schemas.microsoft.com/office/powerpoint/2010/main" val="45460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Evaluation of the Employment Equality Act</a:t>
            </a:r>
            <a:endParaRPr lang="en-IE" dirty="0"/>
          </a:p>
        </p:txBody>
      </p:sp>
      <p:sp>
        <p:nvSpPr>
          <p:cNvPr id="3" name="Content Placeholder 2"/>
          <p:cNvSpPr>
            <a:spLocks noGrp="1"/>
          </p:cNvSpPr>
          <p:nvPr>
            <p:ph idx="1"/>
          </p:nvPr>
        </p:nvSpPr>
        <p:spPr>
          <a:xfrm>
            <a:off x="0" y="1845733"/>
            <a:ext cx="12192000" cy="4482877"/>
          </a:xfrm>
        </p:spPr>
        <p:txBody>
          <a:bodyPr>
            <a:normAutofit/>
          </a:bodyPr>
          <a:lstStyle/>
          <a:p>
            <a:r>
              <a:rPr lang="en-IE" sz="2800" dirty="0" smtClean="0"/>
              <a:t>This act does a good job of protecting employees BECAUSE:</a:t>
            </a:r>
          </a:p>
          <a:p>
            <a:pPr marL="457200" indent="-457200">
              <a:buFont typeface="+mj-lt"/>
              <a:buAutoNum type="arabicPeriod"/>
            </a:pPr>
            <a:r>
              <a:rPr lang="en-IE" sz="2800" dirty="0" smtClean="0"/>
              <a:t>It ensures that they cannot be treated badly by prejudiced bosses. All workers regardless of beliefs, colour, creed, sexuality or personal circumstances must be treated equally.</a:t>
            </a:r>
          </a:p>
          <a:p>
            <a:pPr marL="457200" indent="-457200">
              <a:buFont typeface="+mj-lt"/>
              <a:buAutoNum type="arabicPeriod"/>
            </a:pPr>
            <a:r>
              <a:rPr lang="en-IE" sz="2800" dirty="0" smtClean="0"/>
              <a:t>This law deliberately sets out to help nine categories of people who have been victims of workplace discrimination. So, This law attempts to wright the wrongs done to them by encouraging their hiring and promotion in business.</a:t>
            </a:r>
          </a:p>
          <a:p>
            <a:pPr marL="457200" indent="-457200">
              <a:buFont typeface="+mj-lt"/>
              <a:buAutoNum type="arabicPeriod"/>
            </a:pPr>
            <a:r>
              <a:rPr lang="en-IE" sz="2800" dirty="0" smtClean="0"/>
              <a:t>There is a government backed official, the Director of the Equality Tribunal, who will fight for a worker who has been discriminated against. Whatever he rules must be obeyed by all parties.</a:t>
            </a:r>
            <a:endParaRPr lang="en-IE" sz="2800" dirty="0"/>
          </a:p>
        </p:txBody>
      </p:sp>
    </p:spTree>
    <p:extLst>
      <p:ext uri="{BB962C8B-B14F-4D97-AF65-F5344CB8AC3E}">
        <p14:creationId xmlns:p14="http://schemas.microsoft.com/office/powerpoint/2010/main" val="233975692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359A1372C5564592DD431D8400A5A5" ma:contentTypeVersion="2" ma:contentTypeDescription="Create a new document." ma:contentTypeScope="" ma:versionID="7af566524a572e881b3449ae753fe259">
  <xsd:schema xmlns:xsd="http://www.w3.org/2001/XMLSchema" xmlns:xs="http://www.w3.org/2001/XMLSchema" xmlns:p="http://schemas.microsoft.com/office/2006/metadata/properties" xmlns:ns2="4046da30-c64e-4c39-a165-e034a453ffc4" targetNamespace="http://schemas.microsoft.com/office/2006/metadata/properties" ma:root="true" ma:fieldsID="a22f702fb933c1c7f289d9a4b906d0b3" ns2:_="">
    <xsd:import namespace="4046da30-c64e-4c39-a165-e034a453ffc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46da30-c64e-4c39-a165-e034a453ff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71466C-1B9B-4137-BCD8-40D2C6A69D13}"/>
</file>

<file path=customXml/itemProps2.xml><?xml version="1.0" encoding="utf-8"?>
<ds:datastoreItem xmlns:ds="http://schemas.openxmlformats.org/officeDocument/2006/customXml" ds:itemID="{FE10E942-465E-40B3-858A-935C35AFC7AF}"/>
</file>

<file path=customXml/itemProps3.xml><?xml version="1.0" encoding="utf-8"?>
<ds:datastoreItem xmlns:ds="http://schemas.openxmlformats.org/officeDocument/2006/customXml" ds:itemID="{E4598C93-58F0-4951-98FD-1100322EE560}"/>
</file>

<file path=docProps/app.xml><?xml version="1.0" encoding="utf-8"?>
<Properties xmlns="http://schemas.openxmlformats.org/officeDocument/2006/extended-properties" xmlns:vt="http://schemas.openxmlformats.org/officeDocument/2006/docPropsVTypes">
  <Template>Retrospect</Template>
  <TotalTime>19</TotalTime>
  <Words>437</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Calibri Light</vt:lpstr>
      <vt:lpstr>Retrospect</vt:lpstr>
      <vt:lpstr>How to Analyse and Evaluate</vt:lpstr>
      <vt:lpstr>How to Analyse</vt:lpstr>
      <vt:lpstr>PowerPoint Presentation</vt:lpstr>
      <vt:lpstr>How to Evaluate</vt:lpstr>
      <vt:lpstr>Examples of Evaluation</vt:lpstr>
      <vt:lpstr>An Evaluation of The Unfair Dismissals Act</vt:lpstr>
      <vt:lpstr>Evaluation of the Employment Equality Act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Analyse and Evaluate</dc:title>
  <dc:creator>Graham Maher</dc:creator>
  <cp:lastModifiedBy>Graham Maher</cp:lastModifiedBy>
  <cp:revision>3</cp:revision>
  <dcterms:created xsi:type="dcterms:W3CDTF">2015-10-20T12:56:28Z</dcterms:created>
  <dcterms:modified xsi:type="dcterms:W3CDTF">2015-10-20T13:16:23Z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0x01010064359A1372C5564592DD431D8400A5A5</vt:lpwstr>
  </property>
</Properties>
</file>