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F1D6C56-8C11-4581-AF05-78C985A00E7E}" type="datetimeFigureOut">
              <a:rPr lang="en-IE" smtClean="0"/>
              <a:t>14/11/2021</a:t>
            </a:fld>
            <a:endParaRPr lang="en-I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2EBA5CC-4512-4663-AED9-D4B7D15B54FF}" type="slidenum">
              <a:rPr lang="en-IE" smtClean="0"/>
              <a:t>‹#›</a:t>
            </a:fld>
            <a:endParaRPr lang="en-IE"/>
          </a:p>
        </p:txBody>
      </p:sp>
    </p:spTree>
    <p:extLst>
      <p:ext uri="{BB962C8B-B14F-4D97-AF65-F5344CB8AC3E}">
        <p14:creationId xmlns:p14="http://schemas.microsoft.com/office/powerpoint/2010/main" val="72205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D6C56-8C11-4581-AF05-78C985A00E7E}" type="datetimeFigureOut">
              <a:rPr lang="en-IE" smtClean="0"/>
              <a:t>14/11/2021</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EBA5CC-4512-4663-AED9-D4B7D15B54FF}" type="slidenum">
              <a:rPr lang="en-IE" smtClean="0"/>
              <a:t>‹#›</a:t>
            </a:fld>
            <a:endParaRPr lang="en-IE"/>
          </a:p>
        </p:txBody>
      </p:sp>
    </p:spTree>
    <p:extLst>
      <p:ext uri="{BB962C8B-B14F-4D97-AF65-F5344CB8AC3E}">
        <p14:creationId xmlns:p14="http://schemas.microsoft.com/office/powerpoint/2010/main" val="406116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D6C56-8C11-4581-AF05-78C985A00E7E}" type="datetimeFigureOut">
              <a:rPr lang="en-IE" smtClean="0"/>
              <a:t>14/11/2021</a:t>
            </a:fld>
            <a:endParaRPr lang="en-IE"/>
          </a:p>
        </p:txBody>
      </p:sp>
      <p:sp>
        <p:nvSpPr>
          <p:cNvPr id="5" name="Footer Placeholder 4"/>
          <p:cNvSpPr>
            <a:spLocks noGrp="1"/>
          </p:cNvSpPr>
          <p:nvPr>
            <p:ph type="ftr" sz="quarter" idx="11"/>
          </p:nvPr>
        </p:nvSpPr>
        <p:spPr/>
        <p:txBody>
          <a:bodyPr/>
          <a:lstStyle/>
          <a:p>
            <a:endParaRPr lang="en-I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EBA5CC-4512-4663-AED9-D4B7D15B54FF}" type="slidenum">
              <a:rPr lang="en-IE" smtClean="0"/>
              <a:t>‹#›</a:t>
            </a:fld>
            <a:endParaRPr lang="en-IE"/>
          </a:p>
        </p:txBody>
      </p:sp>
    </p:spTree>
    <p:extLst>
      <p:ext uri="{BB962C8B-B14F-4D97-AF65-F5344CB8AC3E}">
        <p14:creationId xmlns:p14="http://schemas.microsoft.com/office/powerpoint/2010/main" val="2841478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D6C56-8C11-4581-AF05-78C985A00E7E}" type="datetimeFigureOut">
              <a:rPr lang="en-IE" smtClean="0"/>
              <a:t>14/11/2021</a:t>
            </a:fld>
            <a:endParaRPr lang="en-IE"/>
          </a:p>
        </p:txBody>
      </p:sp>
      <p:sp>
        <p:nvSpPr>
          <p:cNvPr id="5" name="Footer Placeholder 4"/>
          <p:cNvSpPr>
            <a:spLocks noGrp="1"/>
          </p:cNvSpPr>
          <p:nvPr>
            <p:ph type="ftr" sz="quarter" idx="11"/>
          </p:nvPr>
        </p:nvSpPr>
        <p:spPr/>
        <p:txBody>
          <a:bodyPr/>
          <a:lstStyle/>
          <a:p>
            <a:endParaRPr lang="en-I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EBA5CC-4512-4663-AED9-D4B7D15B54FF}" type="slidenum">
              <a:rPr lang="en-IE" smtClean="0"/>
              <a:t>‹#›</a:t>
            </a:fld>
            <a:endParaRPr lang="en-IE"/>
          </a:p>
        </p:txBody>
      </p:sp>
    </p:spTree>
    <p:extLst>
      <p:ext uri="{BB962C8B-B14F-4D97-AF65-F5344CB8AC3E}">
        <p14:creationId xmlns:p14="http://schemas.microsoft.com/office/powerpoint/2010/main" val="1259933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D6C56-8C11-4581-AF05-78C985A00E7E}" type="datetimeFigureOut">
              <a:rPr lang="en-IE" smtClean="0"/>
              <a:t>14/11/2021</a:t>
            </a:fld>
            <a:endParaRPr lang="en-IE"/>
          </a:p>
        </p:txBody>
      </p:sp>
      <p:sp>
        <p:nvSpPr>
          <p:cNvPr id="5" name="Footer Placeholder 4"/>
          <p:cNvSpPr>
            <a:spLocks noGrp="1"/>
          </p:cNvSpPr>
          <p:nvPr>
            <p:ph type="ftr" sz="quarter" idx="11"/>
          </p:nvPr>
        </p:nvSpPr>
        <p:spPr/>
        <p:txBody>
          <a:bodyPr/>
          <a:lstStyle/>
          <a:p>
            <a:endParaRPr lang="en-I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EBA5CC-4512-4663-AED9-D4B7D15B54FF}" type="slidenum">
              <a:rPr lang="en-IE" smtClean="0"/>
              <a:t>‹#›</a:t>
            </a:fld>
            <a:endParaRPr lang="en-IE"/>
          </a:p>
        </p:txBody>
      </p:sp>
    </p:spTree>
    <p:extLst>
      <p:ext uri="{BB962C8B-B14F-4D97-AF65-F5344CB8AC3E}">
        <p14:creationId xmlns:p14="http://schemas.microsoft.com/office/powerpoint/2010/main" val="2594311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1D6C56-8C11-4581-AF05-78C985A00E7E}" type="datetimeFigureOut">
              <a:rPr lang="en-IE" smtClean="0"/>
              <a:t>14/11/2021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2EBA5CC-4512-4663-AED9-D4B7D15B54FF}" type="slidenum">
              <a:rPr lang="en-IE" smtClean="0"/>
              <a:t>‹#›</a:t>
            </a:fld>
            <a:endParaRPr lang="en-IE"/>
          </a:p>
        </p:txBody>
      </p:sp>
    </p:spTree>
    <p:extLst>
      <p:ext uri="{BB962C8B-B14F-4D97-AF65-F5344CB8AC3E}">
        <p14:creationId xmlns:p14="http://schemas.microsoft.com/office/powerpoint/2010/main" val="1317876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1D6C56-8C11-4581-AF05-78C985A00E7E}" type="datetimeFigureOut">
              <a:rPr lang="en-IE" smtClean="0"/>
              <a:t>14/11/2021</a:t>
            </a:fld>
            <a:endParaRPr lang="en-IE"/>
          </a:p>
        </p:txBody>
      </p:sp>
      <p:sp>
        <p:nvSpPr>
          <p:cNvPr id="8" name="Footer Placeholder 7"/>
          <p:cNvSpPr>
            <a:spLocks noGrp="1"/>
          </p:cNvSpPr>
          <p:nvPr>
            <p:ph type="ftr" sz="quarter" idx="11"/>
          </p:nvPr>
        </p:nvSpPr>
        <p:spPr>
          <a:xfrm>
            <a:off x="561111" y="6391838"/>
            <a:ext cx="3644282" cy="304801"/>
          </a:xfrm>
        </p:spPr>
        <p:txBody>
          <a:bodyPr/>
          <a:lstStyle/>
          <a:p>
            <a:endParaRPr lang="en-IE"/>
          </a:p>
        </p:txBody>
      </p:sp>
      <p:sp>
        <p:nvSpPr>
          <p:cNvPr id="9" name="Slide Number Placeholder 8"/>
          <p:cNvSpPr>
            <a:spLocks noGrp="1"/>
          </p:cNvSpPr>
          <p:nvPr>
            <p:ph type="sldNum" sz="quarter" idx="12"/>
          </p:nvPr>
        </p:nvSpPr>
        <p:spPr/>
        <p:txBody>
          <a:bodyPr/>
          <a:lstStyle/>
          <a:p>
            <a:fld id="{82EBA5CC-4512-4663-AED9-D4B7D15B54FF}" type="slidenum">
              <a:rPr lang="en-IE" smtClean="0"/>
              <a:t>‹#›</a:t>
            </a:fld>
            <a:endParaRPr lang="en-IE"/>
          </a:p>
        </p:txBody>
      </p:sp>
    </p:spTree>
    <p:extLst>
      <p:ext uri="{BB962C8B-B14F-4D97-AF65-F5344CB8AC3E}">
        <p14:creationId xmlns:p14="http://schemas.microsoft.com/office/powerpoint/2010/main" val="92932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F1D6C56-8C11-4581-AF05-78C985A00E7E}" type="datetimeFigureOut">
              <a:rPr lang="en-IE" smtClean="0"/>
              <a:t>14/11/2021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2EBA5CC-4512-4663-AED9-D4B7D15B54FF}" type="slidenum">
              <a:rPr lang="en-IE" smtClean="0"/>
              <a:t>‹#›</a:t>
            </a:fld>
            <a:endParaRPr lang="en-IE"/>
          </a:p>
        </p:txBody>
      </p:sp>
    </p:spTree>
    <p:extLst>
      <p:ext uri="{BB962C8B-B14F-4D97-AF65-F5344CB8AC3E}">
        <p14:creationId xmlns:p14="http://schemas.microsoft.com/office/powerpoint/2010/main" val="2343264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F1D6C56-8C11-4581-AF05-78C985A00E7E}" type="datetimeFigureOut">
              <a:rPr lang="en-IE" smtClean="0"/>
              <a:t>14/11/2021</a:t>
            </a:fld>
            <a:endParaRPr lang="en-IE"/>
          </a:p>
        </p:txBody>
      </p:sp>
      <p:sp>
        <p:nvSpPr>
          <p:cNvPr id="5" name="Footer Placeholder 4"/>
          <p:cNvSpPr>
            <a:spLocks noGrp="1"/>
          </p:cNvSpPr>
          <p:nvPr>
            <p:ph type="ftr" sz="quarter" idx="11"/>
          </p:nvPr>
        </p:nvSpPr>
        <p:spPr/>
        <p:txBody>
          <a:bodyPr/>
          <a:lstStyle/>
          <a:p>
            <a:endParaRPr lang="en-I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EBA5CC-4512-4663-AED9-D4B7D15B54FF}" type="slidenum">
              <a:rPr lang="en-IE" smtClean="0"/>
              <a:t>‹#›</a:t>
            </a:fld>
            <a:endParaRPr lang="en-IE"/>
          </a:p>
        </p:txBody>
      </p:sp>
    </p:spTree>
    <p:extLst>
      <p:ext uri="{BB962C8B-B14F-4D97-AF65-F5344CB8AC3E}">
        <p14:creationId xmlns:p14="http://schemas.microsoft.com/office/powerpoint/2010/main" val="114710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D6C56-8C11-4581-AF05-78C985A00E7E}" type="datetimeFigureOut">
              <a:rPr lang="en-IE" smtClean="0"/>
              <a:t>14/11/2021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2EBA5CC-4512-4663-AED9-D4B7D15B54FF}" type="slidenum">
              <a:rPr lang="en-IE" smtClean="0"/>
              <a:t>‹#›</a:t>
            </a:fld>
            <a:endParaRPr lang="en-IE"/>
          </a:p>
        </p:txBody>
      </p:sp>
    </p:spTree>
    <p:extLst>
      <p:ext uri="{BB962C8B-B14F-4D97-AF65-F5344CB8AC3E}">
        <p14:creationId xmlns:p14="http://schemas.microsoft.com/office/powerpoint/2010/main" val="75762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D6C56-8C11-4581-AF05-78C985A00E7E}" type="datetimeFigureOut">
              <a:rPr lang="en-IE" smtClean="0"/>
              <a:t>14/11/2021</a:t>
            </a:fld>
            <a:endParaRPr lang="en-IE"/>
          </a:p>
        </p:txBody>
      </p:sp>
      <p:sp>
        <p:nvSpPr>
          <p:cNvPr id="5" name="Footer Placeholder 4"/>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EBA5CC-4512-4663-AED9-D4B7D15B54FF}" type="slidenum">
              <a:rPr lang="en-IE" smtClean="0"/>
              <a:t>‹#›</a:t>
            </a:fld>
            <a:endParaRPr lang="en-IE"/>
          </a:p>
        </p:txBody>
      </p:sp>
    </p:spTree>
    <p:extLst>
      <p:ext uri="{BB962C8B-B14F-4D97-AF65-F5344CB8AC3E}">
        <p14:creationId xmlns:p14="http://schemas.microsoft.com/office/powerpoint/2010/main" val="328276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1D6C56-8C11-4581-AF05-78C985A00E7E}" type="datetimeFigureOut">
              <a:rPr lang="en-IE" smtClean="0"/>
              <a:t>14/11/2021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2EBA5CC-4512-4663-AED9-D4B7D15B54FF}" type="slidenum">
              <a:rPr lang="en-IE" smtClean="0"/>
              <a:t>‹#›</a:t>
            </a:fld>
            <a:endParaRPr lang="en-IE"/>
          </a:p>
        </p:txBody>
      </p:sp>
    </p:spTree>
    <p:extLst>
      <p:ext uri="{BB962C8B-B14F-4D97-AF65-F5344CB8AC3E}">
        <p14:creationId xmlns:p14="http://schemas.microsoft.com/office/powerpoint/2010/main" val="771415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1D6C56-8C11-4581-AF05-78C985A00E7E}" type="datetimeFigureOut">
              <a:rPr lang="en-IE" smtClean="0"/>
              <a:t>14/11/2021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2EBA5CC-4512-4663-AED9-D4B7D15B54FF}" type="slidenum">
              <a:rPr lang="en-IE" smtClean="0"/>
              <a:t>‹#›</a:t>
            </a:fld>
            <a:endParaRPr lang="en-IE"/>
          </a:p>
        </p:txBody>
      </p:sp>
    </p:spTree>
    <p:extLst>
      <p:ext uri="{BB962C8B-B14F-4D97-AF65-F5344CB8AC3E}">
        <p14:creationId xmlns:p14="http://schemas.microsoft.com/office/powerpoint/2010/main" val="335841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1D6C56-8C11-4581-AF05-78C985A00E7E}" type="datetimeFigureOut">
              <a:rPr lang="en-IE" smtClean="0"/>
              <a:t>14/11/2021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82EBA5CC-4512-4663-AED9-D4B7D15B54FF}" type="slidenum">
              <a:rPr lang="en-IE" smtClean="0"/>
              <a:t>‹#›</a:t>
            </a:fld>
            <a:endParaRPr lang="en-IE"/>
          </a:p>
        </p:txBody>
      </p:sp>
    </p:spTree>
    <p:extLst>
      <p:ext uri="{BB962C8B-B14F-4D97-AF65-F5344CB8AC3E}">
        <p14:creationId xmlns:p14="http://schemas.microsoft.com/office/powerpoint/2010/main" val="90727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D6C56-8C11-4581-AF05-78C985A00E7E}" type="datetimeFigureOut">
              <a:rPr lang="en-IE" smtClean="0"/>
              <a:t>14/11/2021</a:t>
            </a:fld>
            <a:endParaRPr lang="en-IE"/>
          </a:p>
        </p:txBody>
      </p:sp>
      <p:sp>
        <p:nvSpPr>
          <p:cNvPr id="3" name="Footer Placeholder 2"/>
          <p:cNvSpPr>
            <a:spLocks noGrp="1"/>
          </p:cNvSpPr>
          <p:nvPr>
            <p:ph type="ftr" sz="quarter" idx="11"/>
          </p:nvPr>
        </p:nvSpPr>
        <p:spPr/>
        <p:txBody>
          <a:bodyPr/>
          <a:lstStyle/>
          <a:p>
            <a:endParaRPr lang="en-I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2EBA5CC-4512-4663-AED9-D4B7D15B54FF}" type="slidenum">
              <a:rPr lang="en-IE" smtClean="0"/>
              <a:t>‹#›</a:t>
            </a:fld>
            <a:endParaRPr lang="en-IE"/>
          </a:p>
        </p:txBody>
      </p:sp>
    </p:spTree>
    <p:extLst>
      <p:ext uri="{BB962C8B-B14F-4D97-AF65-F5344CB8AC3E}">
        <p14:creationId xmlns:p14="http://schemas.microsoft.com/office/powerpoint/2010/main" val="150107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D6C56-8C11-4581-AF05-78C985A00E7E}" type="datetimeFigureOut">
              <a:rPr lang="en-IE" smtClean="0"/>
              <a:t>14/11/2021</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EBA5CC-4512-4663-AED9-D4B7D15B54FF}" type="slidenum">
              <a:rPr lang="en-IE" smtClean="0"/>
              <a:t>‹#›</a:t>
            </a:fld>
            <a:endParaRPr lang="en-IE"/>
          </a:p>
        </p:txBody>
      </p:sp>
    </p:spTree>
    <p:extLst>
      <p:ext uri="{BB962C8B-B14F-4D97-AF65-F5344CB8AC3E}">
        <p14:creationId xmlns:p14="http://schemas.microsoft.com/office/powerpoint/2010/main" val="167591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D6C56-8C11-4581-AF05-78C985A00E7E}" type="datetimeFigureOut">
              <a:rPr lang="en-IE" smtClean="0"/>
              <a:t>14/11/2021</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EBA5CC-4512-4663-AED9-D4B7D15B54FF}" type="slidenum">
              <a:rPr lang="en-IE" smtClean="0"/>
              <a:t>‹#›</a:t>
            </a:fld>
            <a:endParaRPr lang="en-IE"/>
          </a:p>
        </p:txBody>
      </p:sp>
    </p:spTree>
    <p:extLst>
      <p:ext uri="{BB962C8B-B14F-4D97-AF65-F5344CB8AC3E}">
        <p14:creationId xmlns:p14="http://schemas.microsoft.com/office/powerpoint/2010/main" val="7007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F1D6C56-8C11-4581-AF05-78C985A00E7E}" type="datetimeFigureOut">
              <a:rPr lang="en-IE" smtClean="0"/>
              <a:t>14/11/2021</a:t>
            </a:fld>
            <a:endParaRPr lang="en-I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2EBA5CC-4512-4663-AED9-D4B7D15B54FF}" type="slidenum">
              <a:rPr lang="en-IE" smtClean="0"/>
              <a:t>‹#›</a:t>
            </a:fld>
            <a:endParaRPr lang="en-IE"/>
          </a:p>
        </p:txBody>
      </p:sp>
    </p:spTree>
    <p:extLst>
      <p:ext uri="{BB962C8B-B14F-4D97-AF65-F5344CB8AC3E}">
        <p14:creationId xmlns:p14="http://schemas.microsoft.com/office/powerpoint/2010/main" val="2027012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Control and Violence in Room</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341824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lstStyle/>
          <a:p>
            <a:r>
              <a:rPr lang="en-IE" sz="2400" dirty="0"/>
              <a:t>When Ma says they are never going back, Jack cries, he felt safe in Room and Ma felt constantly threatened and in danger. </a:t>
            </a:r>
          </a:p>
          <a:p>
            <a:r>
              <a:rPr lang="en-IE" sz="2400" dirty="0"/>
              <a:t>As Ma feels she is gaining control, Jack feels he is losing it. </a:t>
            </a:r>
          </a:p>
          <a:p>
            <a:endParaRPr lang="en-IE" dirty="0"/>
          </a:p>
        </p:txBody>
      </p:sp>
    </p:spTree>
    <p:extLst>
      <p:ext uri="{BB962C8B-B14F-4D97-AF65-F5344CB8AC3E}">
        <p14:creationId xmlns:p14="http://schemas.microsoft.com/office/powerpoint/2010/main" val="386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normAutofit/>
          </a:bodyPr>
          <a:lstStyle/>
          <a:p>
            <a:r>
              <a:rPr lang="en-IE" sz="2400" dirty="0" smtClean="0"/>
              <a:t>Jack doesn’t know where his home is when he and Ma escape from Room. He tries to make the hospital room a home and is reluctant to leave, but Ma is impatient and wants to see more of the world now that she is free.</a:t>
            </a:r>
          </a:p>
        </p:txBody>
      </p:sp>
    </p:spTree>
    <p:extLst>
      <p:ext uri="{BB962C8B-B14F-4D97-AF65-F5344CB8AC3E}">
        <p14:creationId xmlns:p14="http://schemas.microsoft.com/office/powerpoint/2010/main" val="350421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lstStyle/>
          <a:p>
            <a:r>
              <a:rPr lang="en-IE" sz="2400" dirty="0"/>
              <a:t>Jack finds the outside world frightening and has to breathe into a paper bag to prevent him from hyperventilating and passing out when he goes into the hospital gardens. He felt secure in Room and did not realise how much danger he was in when he was held prisoner there.</a:t>
            </a:r>
          </a:p>
          <a:p>
            <a:endParaRPr lang="en-IE" dirty="0"/>
          </a:p>
        </p:txBody>
      </p:sp>
    </p:spTree>
    <p:extLst>
      <p:ext uri="{BB962C8B-B14F-4D97-AF65-F5344CB8AC3E}">
        <p14:creationId xmlns:p14="http://schemas.microsoft.com/office/powerpoint/2010/main" val="4180536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noAutofit/>
          </a:bodyPr>
          <a:lstStyle/>
          <a:p>
            <a:r>
              <a:rPr lang="en-IE" sz="2000" dirty="0" smtClean="0"/>
              <a:t>Ma is disappointed to discover that escaping Room did not bring the freedom she had imagined. She suffers from the constant media attention, their intrusive behaviour and their sensationalist reporting. </a:t>
            </a:r>
          </a:p>
          <a:p>
            <a:r>
              <a:rPr lang="en-IE" sz="2000" dirty="0" smtClean="0"/>
              <a:t>Ma attempts to control the narrative by giving an interview, she is doing this to help provide money for Jack’s college fund. The interview is a disaster.</a:t>
            </a:r>
          </a:p>
          <a:p>
            <a:r>
              <a:rPr lang="en-IE" sz="2000" dirty="0" smtClean="0"/>
              <a:t>Ma tries to control the interview but the interviewer is only interested in the sordid details and doesn’t care about Ma’s feelings. </a:t>
            </a:r>
            <a:endParaRPr lang="en-IE" sz="2000" dirty="0"/>
          </a:p>
        </p:txBody>
      </p:sp>
    </p:spTree>
    <p:extLst>
      <p:ext uri="{BB962C8B-B14F-4D97-AF65-F5344CB8AC3E}">
        <p14:creationId xmlns:p14="http://schemas.microsoft.com/office/powerpoint/2010/main" val="295635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noAutofit/>
          </a:bodyPr>
          <a:lstStyle/>
          <a:p>
            <a:r>
              <a:rPr lang="en-IE" sz="2400" dirty="0" smtClean="0"/>
              <a:t>The final straw is when the interviewer asks why Ma kept Jack there instead of asking that he be given to a hospital.</a:t>
            </a:r>
          </a:p>
          <a:p>
            <a:r>
              <a:rPr lang="en-IE" sz="2400" dirty="0" smtClean="0"/>
              <a:t>Ma is left devastated at the thought that she was Jack’s captor and takes an overdose the following day.</a:t>
            </a:r>
          </a:p>
        </p:txBody>
      </p:sp>
    </p:spTree>
    <p:extLst>
      <p:ext uri="{BB962C8B-B14F-4D97-AF65-F5344CB8AC3E}">
        <p14:creationId xmlns:p14="http://schemas.microsoft.com/office/powerpoint/2010/main" val="3270907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noAutofit/>
          </a:bodyPr>
          <a:lstStyle/>
          <a:p>
            <a:r>
              <a:rPr lang="en-IE" sz="2400" dirty="0">
                <a:solidFill>
                  <a:srgbClr val="FF0000"/>
                </a:solidFill>
              </a:rPr>
              <a:t>The message is that the exploitive voyeurism of the media and its insatiable appetite for shocking stories, even at the expense of the survivors’ mental health, exacerbates the suffering of victims of violence. </a:t>
            </a:r>
            <a:endParaRPr lang="en-IE" sz="2400" dirty="0" smtClean="0"/>
          </a:p>
          <a:p>
            <a:r>
              <a:rPr lang="en-IE" sz="2400" dirty="0" smtClean="0"/>
              <a:t>Ultimately Ma and Jack achieve freedom by returning to Room one last time. Ma has gained some authority over her own life by moving into an independent living facility with Jack.</a:t>
            </a:r>
          </a:p>
        </p:txBody>
      </p:sp>
    </p:spTree>
    <p:extLst>
      <p:ext uri="{BB962C8B-B14F-4D97-AF65-F5344CB8AC3E}">
        <p14:creationId xmlns:p14="http://schemas.microsoft.com/office/powerpoint/2010/main" val="228145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lstStyle/>
          <a:p>
            <a:r>
              <a:rPr lang="en-IE" sz="2400" dirty="0"/>
              <a:t>It is the first step towards complete independence</a:t>
            </a:r>
            <a:endParaRPr lang="en-IE" sz="2400" dirty="0" smtClean="0"/>
          </a:p>
          <a:p>
            <a:r>
              <a:rPr lang="en-IE" sz="2400" dirty="0" smtClean="0"/>
              <a:t>Jack </a:t>
            </a:r>
            <a:r>
              <a:rPr lang="en-IE" sz="2400" dirty="0"/>
              <a:t>who longed to go back, now sees that Room is a small, dark place and he knows now that the outside world is better.</a:t>
            </a:r>
          </a:p>
          <a:p>
            <a:r>
              <a:rPr lang="en-IE" sz="2400" dirty="0"/>
              <a:t>He says goodbye to Room and asks Ma to do the same. They walk out the door together in control of their own lives.</a:t>
            </a:r>
          </a:p>
          <a:p>
            <a:endParaRPr lang="en-IE" dirty="0"/>
          </a:p>
        </p:txBody>
      </p:sp>
    </p:spTree>
    <p:extLst>
      <p:ext uri="{BB962C8B-B14F-4D97-AF65-F5344CB8AC3E}">
        <p14:creationId xmlns:p14="http://schemas.microsoft.com/office/powerpoint/2010/main" val="2574262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36AABE0AD1134EA51EF948063A8062" ma:contentTypeVersion="4" ma:contentTypeDescription="Create a new document." ma:contentTypeScope="" ma:versionID="70eda7ca1a0618764f8d145036c5fdd5">
  <xsd:schema xmlns:xsd="http://www.w3.org/2001/XMLSchema" xmlns:xs="http://www.w3.org/2001/XMLSchema" xmlns:p="http://schemas.microsoft.com/office/2006/metadata/properties" xmlns:ns2="2ec3a392-b4cd-43b6-bb52-de7df2b6c975" targetNamespace="http://schemas.microsoft.com/office/2006/metadata/properties" ma:root="true" ma:fieldsID="cc66b9ee8c36573711b49230d48f43a9" ns2:_="">
    <xsd:import namespace="2ec3a392-b4cd-43b6-bb52-de7df2b6c97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c3a392-b4cd-43b6-bb52-de7df2b6c9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37A72A-4587-42C2-8EB5-FD515C2F72D3}"/>
</file>

<file path=customXml/itemProps2.xml><?xml version="1.0" encoding="utf-8"?>
<ds:datastoreItem xmlns:ds="http://schemas.openxmlformats.org/officeDocument/2006/customXml" ds:itemID="{675E5DE7-8944-4749-8DF8-A47AFADA1CFB}"/>
</file>

<file path=customXml/itemProps3.xml><?xml version="1.0" encoding="utf-8"?>
<ds:datastoreItem xmlns:ds="http://schemas.openxmlformats.org/officeDocument/2006/customXml" ds:itemID="{80A4B32B-87AB-46F9-8CE7-08B52C5CFEC6}"/>
</file>

<file path=docProps/app.xml><?xml version="1.0" encoding="utf-8"?>
<Properties xmlns="http://schemas.openxmlformats.org/officeDocument/2006/extended-properties" xmlns:vt="http://schemas.openxmlformats.org/officeDocument/2006/docPropsVTypes">
  <Template>Ion Boardroom</Template>
  <TotalTime>0</TotalTime>
  <Words>408</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Control and Violence in 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and Violence in Room</dc:title>
  <dc:creator>Antoinette</dc:creator>
  <cp:lastModifiedBy>Antoinette</cp:lastModifiedBy>
  <cp:revision>1</cp:revision>
  <dcterms:created xsi:type="dcterms:W3CDTF">2021-11-14T20:31:01Z</dcterms:created>
  <dcterms:modified xsi:type="dcterms:W3CDTF">2021-11-14T20:31:21Z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0x010100A136AABE0AD1134EA51EF948063A8062</vt:lpwstr>
  </property>
</Properties>
</file>