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194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287CE-8BE4-4D1C-B218-8DB9415E8417}" type="datetimeFigureOut">
              <a:rPr lang="en-IE" smtClean="0"/>
              <a:t>17/11/2021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93049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76849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151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2436409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2013148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933244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4125457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0098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426331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20937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6287CE-8BE4-4D1C-B218-8DB9415E8417}" type="datetimeFigureOut">
              <a:rPr lang="en-IE" smtClean="0"/>
              <a:t>17/11/2021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60424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6287CE-8BE4-4D1C-B218-8DB9415E8417}" type="datetimeFigureOut">
              <a:rPr lang="en-IE" smtClean="0"/>
              <a:t>17/11/2021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81102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92743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315351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E6287CE-8BE4-4D1C-B218-8DB9415E8417}" type="datetimeFigureOut">
              <a:rPr lang="en-IE" smtClean="0"/>
              <a:t>17/11/2021</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279124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287CE-8BE4-4D1C-B218-8DB9415E8417}" type="datetimeFigureOut">
              <a:rPr lang="en-IE" smtClean="0"/>
              <a:t>17/11/2021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3106C5F-2D66-474C-9ECF-BAAD927EE2D6}" type="slidenum">
              <a:rPr lang="en-IE" smtClean="0"/>
              <a:t>‹#›</a:t>
            </a:fld>
            <a:endParaRPr lang="en-IE"/>
          </a:p>
        </p:txBody>
      </p:sp>
    </p:spTree>
    <p:extLst>
      <p:ext uri="{BB962C8B-B14F-4D97-AF65-F5344CB8AC3E}">
        <p14:creationId xmlns:p14="http://schemas.microsoft.com/office/powerpoint/2010/main" val="25280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6287CE-8BE4-4D1C-B218-8DB9415E8417}" type="datetimeFigureOut">
              <a:rPr lang="en-IE" smtClean="0"/>
              <a:t>17/11/2021</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106C5F-2D66-474C-9ECF-BAAD927EE2D6}" type="slidenum">
              <a:rPr lang="en-IE" smtClean="0"/>
              <a:t>‹#›</a:t>
            </a:fld>
            <a:endParaRPr lang="en-IE"/>
          </a:p>
        </p:txBody>
      </p:sp>
    </p:spTree>
    <p:extLst>
      <p:ext uri="{BB962C8B-B14F-4D97-AF65-F5344CB8AC3E}">
        <p14:creationId xmlns:p14="http://schemas.microsoft.com/office/powerpoint/2010/main" val="36476961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 Doll’s House</a:t>
            </a:r>
            <a:endParaRPr lang="en-IE" dirty="0"/>
          </a:p>
        </p:txBody>
      </p:sp>
      <p:sp>
        <p:nvSpPr>
          <p:cNvPr id="3" name="Subtitle 2"/>
          <p:cNvSpPr>
            <a:spLocks noGrp="1"/>
          </p:cNvSpPr>
          <p:nvPr>
            <p:ph type="subTitle" idx="1"/>
          </p:nvPr>
        </p:nvSpPr>
        <p:spPr/>
        <p:txBody>
          <a:bodyPr/>
          <a:lstStyle/>
          <a:p>
            <a:r>
              <a:rPr lang="en-IE" dirty="0" smtClean="0"/>
              <a:t>Cultural context: control and violence</a:t>
            </a:r>
            <a:endParaRPr lang="en-IE" dirty="0"/>
          </a:p>
        </p:txBody>
      </p:sp>
    </p:spTree>
    <p:extLst>
      <p:ext uri="{BB962C8B-B14F-4D97-AF65-F5344CB8AC3E}">
        <p14:creationId xmlns:p14="http://schemas.microsoft.com/office/powerpoint/2010/main" val="2261545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At the end of the play, </a:t>
            </a:r>
            <a:r>
              <a:rPr lang="en-IE" sz="2400" dirty="0" err="1" smtClean="0"/>
              <a:t>Torvold</a:t>
            </a:r>
            <a:r>
              <a:rPr lang="en-IE" sz="2400" dirty="0" smtClean="0"/>
              <a:t> tells Nora that ‘no man would sacrifice his honour for the one he loves’. She points out that ‘It is a thing hundreds of thousands of women have done.’</a:t>
            </a:r>
          </a:p>
          <a:p>
            <a:r>
              <a:rPr lang="en-IE" sz="2400" dirty="0" smtClean="0"/>
              <a:t>Ultimately Nora takes control of her life by leaving her husband and her children, yet another sacrifice.</a:t>
            </a:r>
          </a:p>
          <a:p>
            <a:r>
              <a:rPr lang="en-IE" sz="2400" dirty="0" smtClean="0"/>
              <a:t>She believes that she is of no use to her family or herself until she has some power over her choices and thoughts.</a:t>
            </a:r>
            <a:endParaRPr lang="en-IE" sz="2400" dirty="0"/>
          </a:p>
        </p:txBody>
      </p:sp>
    </p:spTree>
    <p:extLst>
      <p:ext uri="{BB962C8B-B14F-4D97-AF65-F5344CB8AC3E}">
        <p14:creationId xmlns:p14="http://schemas.microsoft.com/office/powerpoint/2010/main" val="270275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Control and Violence</a:t>
            </a:r>
            <a:endParaRPr lang="en-IE" dirty="0"/>
          </a:p>
        </p:txBody>
      </p:sp>
      <p:sp>
        <p:nvSpPr>
          <p:cNvPr id="3" name="Content Placeholder 2"/>
          <p:cNvSpPr>
            <a:spLocks noGrp="1"/>
          </p:cNvSpPr>
          <p:nvPr>
            <p:ph idx="1"/>
          </p:nvPr>
        </p:nvSpPr>
        <p:spPr/>
        <p:txBody>
          <a:bodyPr>
            <a:normAutofit/>
          </a:bodyPr>
          <a:lstStyle/>
          <a:p>
            <a:r>
              <a:rPr lang="en-IE" sz="2400" dirty="0" smtClean="0"/>
              <a:t>The power in ADH rests with the men. </a:t>
            </a:r>
            <a:r>
              <a:rPr lang="en-IE" sz="2400" dirty="0" err="1" smtClean="0"/>
              <a:t>Torvold</a:t>
            </a:r>
            <a:r>
              <a:rPr lang="en-IE" sz="2400" dirty="0" smtClean="0"/>
              <a:t> Helmer is the head of his household and he expects total obedience from those in it.</a:t>
            </a:r>
          </a:p>
          <a:p>
            <a:r>
              <a:rPr lang="en-IE" sz="2400" dirty="0" smtClean="0"/>
              <a:t>Although </a:t>
            </a:r>
            <a:r>
              <a:rPr lang="en-IE" sz="2400" dirty="0" err="1" smtClean="0"/>
              <a:t>Torvold</a:t>
            </a:r>
            <a:r>
              <a:rPr lang="en-IE" sz="2400" dirty="0" smtClean="0"/>
              <a:t> loves Nora, he treats her like she is his possession or a child rather than an equal. She should obey his wished, even something as trivial as eating sweets. </a:t>
            </a:r>
            <a:r>
              <a:rPr lang="en-IE" sz="2400" dirty="0" err="1" smtClean="0"/>
              <a:t>Torvold</a:t>
            </a:r>
            <a:r>
              <a:rPr lang="en-IE" sz="2400" dirty="0" smtClean="0"/>
              <a:t> points this out when he says that she has been ‘breaking rules’.</a:t>
            </a:r>
            <a:endParaRPr lang="en-IE" sz="2400" dirty="0"/>
          </a:p>
        </p:txBody>
      </p:sp>
    </p:spTree>
    <p:extLst>
      <p:ext uri="{BB962C8B-B14F-4D97-AF65-F5344CB8AC3E}">
        <p14:creationId xmlns:p14="http://schemas.microsoft.com/office/powerpoint/2010/main" val="292220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err="1" smtClean="0"/>
              <a:t>Torvold</a:t>
            </a:r>
            <a:r>
              <a:rPr lang="en-IE" sz="2400" dirty="0" smtClean="0"/>
              <a:t> exerts his control over Nora saying it is nice to be with his ‘dearest treasure’ and admire ‘all the beauty that is mine, all my very own’.</a:t>
            </a:r>
          </a:p>
          <a:p>
            <a:endParaRPr lang="en-IE" sz="2400" dirty="0"/>
          </a:p>
          <a:p>
            <a:r>
              <a:rPr lang="en-IE" sz="2400" dirty="0" err="1" smtClean="0"/>
              <a:t>Torvold</a:t>
            </a:r>
            <a:r>
              <a:rPr lang="en-IE" sz="2400" dirty="0" smtClean="0"/>
              <a:t> is keen to bed his wife the night of the ball, but she is tired and refuses, he is shocked at this and points out that he is her husband. Dr Rank interrupts so we don’t know what might have happened next.</a:t>
            </a:r>
            <a:endParaRPr lang="en-IE" sz="2400" dirty="0"/>
          </a:p>
        </p:txBody>
      </p:sp>
    </p:spTree>
    <p:extLst>
      <p:ext uri="{BB962C8B-B14F-4D97-AF65-F5344CB8AC3E}">
        <p14:creationId xmlns:p14="http://schemas.microsoft.com/office/powerpoint/2010/main" val="424553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err="1" smtClean="0"/>
              <a:t>Torvold’s</a:t>
            </a:r>
            <a:r>
              <a:rPr lang="en-IE" sz="2400" dirty="0" smtClean="0"/>
              <a:t> disbelief at Nora exercising her own will shows that he feels he should have absolute control over every aspect of her behaviour.</a:t>
            </a:r>
          </a:p>
          <a:p>
            <a:r>
              <a:rPr lang="en-IE" sz="2400" dirty="0" err="1" smtClean="0"/>
              <a:t>Torvold</a:t>
            </a:r>
            <a:r>
              <a:rPr lang="en-IE" sz="2400" dirty="0"/>
              <a:t> </a:t>
            </a:r>
            <a:r>
              <a:rPr lang="en-IE" sz="2400" dirty="0" smtClean="0"/>
              <a:t>doesn’t mean to be cruel or unfair, he is merely reflecting the widespread belief at the time that a man should be in complete command in his household.</a:t>
            </a:r>
            <a:endParaRPr lang="en-IE" sz="2400" dirty="0"/>
          </a:p>
        </p:txBody>
      </p:sp>
    </p:spTree>
    <p:extLst>
      <p:ext uri="{BB962C8B-B14F-4D97-AF65-F5344CB8AC3E}">
        <p14:creationId xmlns:p14="http://schemas.microsoft.com/office/powerpoint/2010/main" val="41380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err="1" smtClean="0"/>
              <a:t>Torvold</a:t>
            </a:r>
            <a:r>
              <a:rPr lang="en-IE" sz="2400" dirty="0" smtClean="0"/>
              <a:t> is furious to learn of the loan that Nora has taken out. He is furious at the idea that Krogstad will be able to have power over and be able to control him, just like he does with Nora.</a:t>
            </a:r>
          </a:p>
          <a:p>
            <a:r>
              <a:rPr lang="en-IE" sz="2400" dirty="0" smtClean="0"/>
              <a:t>His reaction to the revelation is that he will control Nora even more, he informs her that they will still live together but she will have no input in the upbringing of her children.</a:t>
            </a:r>
            <a:endParaRPr lang="en-IE" sz="2400" dirty="0"/>
          </a:p>
        </p:txBody>
      </p:sp>
    </p:spTree>
    <p:extLst>
      <p:ext uri="{BB962C8B-B14F-4D97-AF65-F5344CB8AC3E}">
        <p14:creationId xmlns:p14="http://schemas.microsoft.com/office/powerpoint/2010/main" val="207310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Even when the threat of blackmail is withdrawn </a:t>
            </a:r>
            <a:r>
              <a:rPr lang="en-IE" sz="2400" dirty="0" err="1" smtClean="0"/>
              <a:t>Torvold</a:t>
            </a:r>
            <a:r>
              <a:rPr lang="en-IE" sz="2400" dirty="0"/>
              <a:t> </a:t>
            </a:r>
            <a:r>
              <a:rPr lang="en-IE" sz="2400" dirty="0" smtClean="0"/>
              <a:t>responds by asserting his control over Nora, telling her that he will be her ‘will and conscience’ from that moment on.</a:t>
            </a:r>
            <a:endParaRPr lang="en-IE" sz="2400" dirty="0"/>
          </a:p>
        </p:txBody>
      </p:sp>
    </p:spTree>
    <p:extLst>
      <p:ext uri="{BB962C8B-B14F-4D97-AF65-F5344CB8AC3E}">
        <p14:creationId xmlns:p14="http://schemas.microsoft.com/office/powerpoint/2010/main" val="184239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Although Nora doesn’t have any control, she is aware that she has a certain power over men because of her looks. She flirts with Dr Rank when </a:t>
            </a:r>
            <a:r>
              <a:rPr lang="en-IE" sz="2400" dirty="0" err="1" smtClean="0"/>
              <a:t>Torvold</a:t>
            </a:r>
            <a:r>
              <a:rPr lang="en-IE" sz="2400" dirty="0" smtClean="0"/>
              <a:t> is not there, telling him ‘see how beautifully I shall dance, and you can imagine I am doing it all for you -  and </a:t>
            </a:r>
            <a:r>
              <a:rPr lang="en-IE" sz="2400" dirty="0" err="1" smtClean="0"/>
              <a:t>Torvold</a:t>
            </a:r>
            <a:r>
              <a:rPr lang="en-IE" sz="2400" dirty="0" smtClean="0"/>
              <a:t> too, of course. </a:t>
            </a:r>
            <a:endParaRPr lang="en-IE" sz="2400" dirty="0"/>
          </a:p>
        </p:txBody>
      </p:sp>
    </p:spTree>
    <p:extLst>
      <p:ext uri="{BB962C8B-B14F-4D97-AF65-F5344CB8AC3E}">
        <p14:creationId xmlns:p14="http://schemas.microsoft.com/office/powerpoint/2010/main" val="211707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She goes on to tease him showing him the stockings he bought, encouraging him to imagine her legs. At the time that the play was set this would have been considered scandalous. </a:t>
            </a:r>
          </a:p>
          <a:p>
            <a:r>
              <a:rPr lang="en-IE" sz="2400" dirty="0" err="1" smtClean="0"/>
              <a:t>Torvold</a:t>
            </a:r>
            <a:r>
              <a:rPr lang="en-IE" sz="2400" dirty="0" smtClean="0"/>
              <a:t> has taken the role of Nora’s father and, while she loves him, she feels she has little control over her life as she did when she was a child.</a:t>
            </a:r>
            <a:endParaRPr lang="en-IE" sz="2400" dirty="0"/>
          </a:p>
        </p:txBody>
      </p:sp>
    </p:spTree>
    <p:extLst>
      <p:ext uri="{BB962C8B-B14F-4D97-AF65-F5344CB8AC3E}">
        <p14:creationId xmlns:p14="http://schemas.microsoft.com/office/powerpoint/2010/main" val="373445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r>
              <a:rPr lang="en-IE" sz="2400" dirty="0" smtClean="0"/>
              <a:t>The only power that women have in the play is to sacrifice themselves for others.</a:t>
            </a:r>
          </a:p>
          <a:p>
            <a:r>
              <a:rPr lang="en-IE" sz="2400" dirty="0" smtClean="0"/>
              <a:t>Mrs. Linde had to leave Krogstad because he was poor and she needed to marry a rich man to support her family.</a:t>
            </a:r>
          </a:p>
          <a:p>
            <a:r>
              <a:rPr lang="en-IE" sz="2400" dirty="0" smtClean="0"/>
              <a:t>Nora’s nurse was forced to abandon her daughter to take a job minding Nora and then her children.</a:t>
            </a:r>
            <a:endParaRPr lang="en-IE" sz="2400" dirty="0"/>
          </a:p>
        </p:txBody>
      </p:sp>
    </p:spTree>
    <p:extLst>
      <p:ext uri="{BB962C8B-B14F-4D97-AF65-F5344CB8AC3E}">
        <p14:creationId xmlns:p14="http://schemas.microsoft.com/office/powerpoint/2010/main" val="2915969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6AABE0AD1134EA51EF948063A8062" ma:contentTypeVersion="4" ma:contentTypeDescription="Create a new document." ma:contentTypeScope="" ma:versionID="70eda7ca1a0618764f8d145036c5fdd5">
  <xsd:schema xmlns:xsd="http://www.w3.org/2001/XMLSchema" xmlns:xs="http://www.w3.org/2001/XMLSchema" xmlns:p="http://schemas.microsoft.com/office/2006/metadata/properties" xmlns:ns2="2ec3a392-b4cd-43b6-bb52-de7df2b6c975" targetNamespace="http://schemas.microsoft.com/office/2006/metadata/properties" ma:root="true" ma:fieldsID="cc66b9ee8c36573711b49230d48f43a9" ns2:_="">
    <xsd:import namespace="2ec3a392-b4cd-43b6-bb52-de7df2b6c9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c3a392-b4cd-43b6-bb52-de7df2b6c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B7BC0F-9731-4ED2-8FF3-5A3CF55636EC}"/>
</file>

<file path=customXml/itemProps2.xml><?xml version="1.0" encoding="utf-8"?>
<ds:datastoreItem xmlns:ds="http://schemas.openxmlformats.org/officeDocument/2006/customXml" ds:itemID="{66785CD8-4FAE-4FE1-ACE6-73A91B95701E}"/>
</file>

<file path=customXml/itemProps3.xml><?xml version="1.0" encoding="utf-8"?>
<ds:datastoreItem xmlns:ds="http://schemas.openxmlformats.org/officeDocument/2006/customXml" ds:itemID="{1BC27692-4F92-4560-94C9-55A2A4F58A2E}"/>
</file>

<file path=docProps/app.xml><?xml version="1.0" encoding="utf-8"?>
<Properties xmlns="http://schemas.openxmlformats.org/officeDocument/2006/extended-properties" xmlns:vt="http://schemas.openxmlformats.org/officeDocument/2006/docPropsVTypes">
  <Template>Ion</Template>
  <TotalTime>27</TotalTime>
  <Words>611</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A Doll’s House</vt:lpstr>
      <vt:lpstr>Control and Violence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Doll’s House</dc:title>
  <dc:creator>Antoinette</dc:creator>
  <cp:lastModifiedBy>Antoinette</cp:lastModifiedBy>
  <cp:revision>4</cp:revision>
  <dcterms:created xsi:type="dcterms:W3CDTF">2021-11-17T22:15:45Z</dcterms:created>
  <dcterms:modified xsi:type="dcterms:W3CDTF">2021-11-17T22:43:03Z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0x010100A136AABE0AD1134EA51EF948063A8062</vt:lpwstr>
  </property>
</Properties>
</file>