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67163-BDB5-4A80-BBD4-4CFBF9737BB9}" v="108" dt="2023-06-07T00:14:46.346"/>
    <p1510:client id="{FE35C0B5-3128-4520-AFB5-7C55F54AF89E}" v="9" dt="2023-06-07T05:48:11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Xonis" userId="6c6c1556891b75f7" providerId="LiveId" clId="{FE35C0B5-3128-4520-AFB5-7C55F54AF89E}"/>
    <pc:docChg chg="undo redo custSel addSld delSld modSld sldOrd">
      <pc:chgData name="Nick Xonis" userId="6c6c1556891b75f7" providerId="LiveId" clId="{FE35C0B5-3128-4520-AFB5-7C55F54AF89E}" dt="2023-06-07T06:22:25.796" v="458" actId="1076"/>
      <pc:docMkLst>
        <pc:docMk/>
      </pc:docMkLst>
      <pc:sldChg chg="addSp modSp mod">
        <pc:chgData name="Nick Xonis" userId="6c6c1556891b75f7" providerId="LiveId" clId="{FE35C0B5-3128-4520-AFB5-7C55F54AF89E}" dt="2023-06-07T06:22:25.796" v="458" actId="1076"/>
        <pc:sldMkLst>
          <pc:docMk/>
          <pc:sldMk cId="2270072955" sldId="256"/>
        </pc:sldMkLst>
        <pc:spChg chg="mod">
          <ac:chgData name="Nick Xonis" userId="6c6c1556891b75f7" providerId="LiveId" clId="{FE35C0B5-3128-4520-AFB5-7C55F54AF89E}" dt="2023-06-07T06:03:17.682" v="453" actId="20577"/>
          <ac:spMkLst>
            <pc:docMk/>
            <pc:sldMk cId="2270072955" sldId="256"/>
            <ac:spMk id="2" creationId="{8828AB49-3449-C6E0-413E-2669A2EA7133}"/>
          </ac:spMkLst>
        </pc:spChg>
        <pc:spChg chg="add mod">
          <ac:chgData name="Nick Xonis" userId="6c6c1556891b75f7" providerId="LiveId" clId="{FE35C0B5-3128-4520-AFB5-7C55F54AF89E}" dt="2023-06-07T06:22:25.796" v="458" actId="1076"/>
          <ac:spMkLst>
            <pc:docMk/>
            <pc:sldMk cId="2270072955" sldId="256"/>
            <ac:spMk id="4" creationId="{6B0FE319-EF2D-D8B0-36C3-F08EAE1BAAE5}"/>
          </ac:spMkLst>
        </pc:spChg>
        <pc:spChg chg="add mod">
          <ac:chgData name="Nick Xonis" userId="6c6c1556891b75f7" providerId="LiveId" clId="{FE35C0B5-3128-4520-AFB5-7C55F54AF89E}" dt="2023-06-07T05:42:50.076" v="83" actId="1076"/>
          <ac:spMkLst>
            <pc:docMk/>
            <pc:sldMk cId="2270072955" sldId="256"/>
            <ac:spMk id="6" creationId="{D9CDAA28-77FB-AB3C-8FF3-ACC18050CD0E}"/>
          </ac:spMkLst>
        </pc:spChg>
        <pc:picChg chg="add mod">
          <ac:chgData name="Nick Xonis" userId="6c6c1556891b75f7" providerId="LiveId" clId="{FE35C0B5-3128-4520-AFB5-7C55F54AF89E}" dt="2023-06-07T05:42:35.028" v="79" actId="1076"/>
          <ac:picMkLst>
            <pc:docMk/>
            <pc:sldMk cId="2270072955" sldId="256"/>
            <ac:picMk id="5" creationId="{973E9922-A9A9-08EB-A359-8ADCBDF321CA}"/>
          </ac:picMkLst>
        </pc:picChg>
      </pc:sldChg>
      <pc:sldChg chg="modSp mod">
        <pc:chgData name="Nick Xonis" userId="6c6c1556891b75f7" providerId="LiveId" clId="{FE35C0B5-3128-4520-AFB5-7C55F54AF89E}" dt="2023-06-07T06:04:17.374" v="454" actId="790"/>
        <pc:sldMkLst>
          <pc:docMk/>
          <pc:sldMk cId="3803005450" sldId="257"/>
        </pc:sldMkLst>
        <pc:spChg chg="mod">
          <ac:chgData name="Nick Xonis" userId="6c6c1556891b75f7" providerId="LiveId" clId="{FE35C0B5-3128-4520-AFB5-7C55F54AF89E}" dt="2023-06-07T06:04:17.374" v="454" actId="790"/>
          <ac:spMkLst>
            <pc:docMk/>
            <pc:sldMk cId="3803005450" sldId="257"/>
            <ac:spMk id="3" creationId="{C993366B-9BDD-A706-1E85-03553B6D02E9}"/>
          </ac:spMkLst>
        </pc:spChg>
      </pc:sldChg>
      <pc:sldChg chg="del ord">
        <pc:chgData name="Nick Xonis" userId="6c6c1556891b75f7" providerId="LiveId" clId="{FE35C0B5-3128-4520-AFB5-7C55F54AF89E}" dt="2023-06-07T05:29:12.449" v="48" actId="47"/>
        <pc:sldMkLst>
          <pc:docMk/>
          <pc:sldMk cId="1451060601" sldId="258"/>
        </pc:sldMkLst>
      </pc:sldChg>
      <pc:sldChg chg="modSp mod">
        <pc:chgData name="Nick Xonis" userId="6c6c1556891b75f7" providerId="LiveId" clId="{FE35C0B5-3128-4520-AFB5-7C55F54AF89E}" dt="2023-06-07T05:52:31.114" v="440" actId="790"/>
        <pc:sldMkLst>
          <pc:docMk/>
          <pc:sldMk cId="159372668" sldId="259"/>
        </pc:sldMkLst>
        <pc:spChg chg="mod">
          <ac:chgData name="Nick Xonis" userId="6c6c1556891b75f7" providerId="LiveId" clId="{FE35C0B5-3128-4520-AFB5-7C55F54AF89E}" dt="2023-06-07T05:52:31.114" v="440" actId="790"/>
          <ac:spMkLst>
            <pc:docMk/>
            <pc:sldMk cId="159372668" sldId="259"/>
            <ac:spMk id="3" creationId="{FC8203E9-5733-323D-41DF-094CD0ED89DB}"/>
          </ac:spMkLst>
        </pc:spChg>
        <pc:spChg chg="mod">
          <ac:chgData name="Nick Xonis" userId="6c6c1556891b75f7" providerId="LiveId" clId="{FE35C0B5-3128-4520-AFB5-7C55F54AF89E}" dt="2023-06-07T05:52:17.722" v="437" actId="790"/>
          <ac:spMkLst>
            <pc:docMk/>
            <pc:sldMk cId="159372668" sldId="259"/>
            <ac:spMk id="4" creationId="{C6F2FA4D-7F3B-FC36-59E0-E8D12F2B1B47}"/>
          </ac:spMkLst>
        </pc:spChg>
      </pc:sldChg>
      <pc:sldChg chg="addSp delSp modSp mod">
        <pc:chgData name="Nick Xonis" userId="6c6c1556891b75f7" providerId="LiveId" clId="{FE35C0B5-3128-4520-AFB5-7C55F54AF89E}" dt="2023-06-07T06:03:13.277" v="451" actId="20577"/>
        <pc:sldMkLst>
          <pc:docMk/>
          <pc:sldMk cId="286391300" sldId="260"/>
        </pc:sldMkLst>
        <pc:spChg chg="mod">
          <ac:chgData name="Nick Xonis" userId="6c6c1556891b75f7" providerId="LiveId" clId="{FE35C0B5-3128-4520-AFB5-7C55F54AF89E}" dt="2023-06-07T05:28:59.020" v="31" actId="26606"/>
          <ac:spMkLst>
            <pc:docMk/>
            <pc:sldMk cId="286391300" sldId="260"/>
            <ac:spMk id="2" creationId="{5FB883FC-8BBF-8B6E-AB48-ED57276F33B3}"/>
          </ac:spMkLst>
        </pc:spChg>
        <pc:spChg chg="add mod ord">
          <ac:chgData name="Nick Xonis" userId="6c6c1556891b75f7" providerId="LiveId" clId="{FE35C0B5-3128-4520-AFB5-7C55F54AF89E}" dt="2023-06-07T05:53:44.736" v="444" actId="790"/>
          <ac:spMkLst>
            <pc:docMk/>
            <pc:sldMk cId="286391300" sldId="260"/>
            <ac:spMk id="3" creationId="{74D49ACC-9AF2-9894-A3D2-A5083E19D7F9}"/>
          </ac:spMkLst>
        </pc:spChg>
        <pc:spChg chg="add del">
          <ac:chgData name="Nick Xonis" userId="6c6c1556891b75f7" providerId="LiveId" clId="{FE35C0B5-3128-4520-AFB5-7C55F54AF89E}" dt="2023-06-07T05:28:59.020" v="31" actId="26606"/>
          <ac:spMkLst>
            <pc:docMk/>
            <pc:sldMk cId="286391300" sldId="260"/>
            <ac:spMk id="20" creationId="{56E9B3E6-E277-4D68-BA48-9CB43FFBD6E2}"/>
          </ac:spMkLst>
        </pc:spChg>
        <pc:spChg chg="add del">
          <ac:chgData name="Nick Xonis" userId="6c6c1556891b75f7" providerId="LiveId" clId="{FE35C0B5-3128-4520-AFB5-7C55F54AF89E}" dt="2023-06-07T05:28:59.020" v="31" actId="26606"/>
          <ac:spMkLst>
            <pc:docMk/>
            <pc:sldMk cId="286391300" sldId="260"/>
            <ac:spMk id="25" creationId="{D5B0017B-2ECA-49AF-B397-DC140825DF8D}"/>
          </ac:spMkLst>
        </pc:spChg>
        <pc:spChg chg="add del">
          <ac:chgData name="Nick Xonis" userId="6c6c1556891b75f7" providerId="LiveId" clId="{FE35C0B5-3128-4520-AFB5-7C55F54AF89E}" dt="2023-06-07T05:28:59.005" v="30" actId="26606"/>
          <ac:spMkLst>
            <pc:docMk/>
            <pc:sldMk cId="286391300" sldId="260"/>
            <ac:spMk id="32" creationId="{8761DDFE-071F-4200-B0AA-394476C2D2D6}"/>
          </ac:spMkLst>
        </pc:spChg>
        <pc:spChg chg="add">
          <ac:chgData name="Nick Xonis" userId="6c6c1556891b75f7" providerId="LiveId" clId="{FE35C0B5-3128-4520-AFB5-7C55F54AF89E}" dt="2023-06-07T05:28:59.020" v="31" actId="26606"/>
          <ac:spMkLst>
            <pc:docMk/>
            <pc:sldMk cId="286391300" sldId="260"/>
            <ac:spMk id="33" creationId="{0990C621-3B8B-4820-8328-D47EF7CE823C}"/>
          </ac:spMkLst>
        </pc:spChg>
        <pc:spChg chg="add">
          <ac:chgData name="Nick Xonis" userId="6c6c1556891b75f7" providerId="LiveId" clId="{FE35C0B5-3128-4520-AFB5-7C55F54AF89E}" dt="2023-06-07T05:28:59.020" v="31" actId="26606"/>
          <ac:spMkLst>
            <pc:docMk/>
            <pc:sldMk cId="286391300" sldId="260"/>
            <ac:spMk id="34" creationId="{385E1BDC-A9B0-4A87-82E3-F3187F69A802}"/>
          </ac:spMkLst>
        </pc:spChg>
        <pc:spChg chg="add">
          <ac:chgData name="Nick Xonis" userId="6c6c1556891b75f7" providerId="LiveId" clId="{FE35C0B5-3128-4520-AFB5-7C55F54AF89E}" dt="2023-06-07T05:28:59.020" v="31" actId="26606"/>
          <ac:spMkLst>
            <pc:docMk/>
            <pc:sldMk cId="286391300" sldId="260"/>
            <ac:spMk id="35" creationId="{C1A2385B-1D2A-4E17-84FA-6CB7F0AAE473}"/>
          </ac:spMkLst>
        </pc:spChg>
        <pc:spChg chg="add">
          <ac:chgData name="Nick Xonis" userId="6c6c1556891b75f7" providerId="LiveId" clId="{FE35C0B5-3128-4520-AFB5-7C55F54AF89E}" dt="2023-06-07T05:28:59.020" v="31" actId="26606"/>
          <ac:spMkLst>
            <pc:docMk/>
            <pc:sldMk cId="286391300" sldId="260"/>
            <ac:spMk id="37" creationId="{5E791F2F-79DB-4CC0-9FA1-001E3E91E8B7}"/>
          </ac:spMkLst>
        </pc:spChg>
        <pc:grpChg chg="add del">
          <ac:chgData name="Nick Xonis" userId="6c6c1556891b75f7" providerId="LiveId" clId="{FE35C0B5-3128-4520-AFB5-7C55F54AF89E}" dt="2023-06-07T05:28:59.020" v="31" actId="26606"/>
          <ac:grpSpMkLst>
            <pc:docMk/>
            <pc:sldMk cId="286391300" sldId="260"/>
            <ac:grpSpMk id="21" creationId="{AE1C45F0-260A-458C-96ED-C1F6D2151219}"/>
          </ac:grpSpMkLst>
        </pc:grpChg>
        <pc:graphicFrameChg chg="add mod modGraphic">
          <ac:chgData name="Nick Xonis" userId="6c6c1556891b75f7" providerId="LiveId" clId="{FE35C0B5-3128-4520-AFB5-7C55F54AF89E}" dt="2023-06-07T06:03:13.277" v="451" actId="20577"/>
          <ac:graphicFrameMkLst>
            <pc:docMk/>
            <pc:sldMk cId="286391300" sldId="260"/>
            <ac:graphicFrameMk id="5" creationId="{6E2DAA5E-5A01-0D8A-1CA3-3A8311C980D5}"/>
          </ac:graphicFrameMkLst>
        </pc:graphicFrameChg>
        <pc:picChg chg="mod">
          <ac:chgData name="Nick Xonis" userId="6c6c1556891b75f7" providerId="LiveId" clId="{FE35C0B5-3128-4520-AFB5-7C55F54AF89E}" dt="2023-06-07T05:28:59.020" v="31" actId="26606"/>
          <ac:picMkLst>
            <pc:docMk/>
            <pc:sldMk cId="286391300" sldId="260"/>
            <ac:picMk id="4" creationId="{B79E3F70-117B-47C1-D295-1FF015E36C72}"/>
          </ac:picMkLst>
        </pc:picChg>
        <pc:cxnChg chg="add del">
          <ac:chgData name="Nick Xonis" userId="6c6c1556891b75f7" providerId="LiveId" clId="{FE35C0B5-3128-4520-AFB5-7C55F54AF89E}" dt="2023-06-07T05:28:59.020" v="31" actId="26606"/>
          <ac:cxnSpMkLst>
            <pc:docMk/>
            <pc:sldMk cId="286391300" sldId="260"/>
            <ac:cxnSpMk id="26" creationId="{6CF1BAF6-AD41-4082-B212-8A1F9A2E8779}"/>
          </ac:cxnSpMkLst>
        </pc:cxnChg>
      </pc:sldChg>
      <pc:sldChg chg="ord">
        <pc:chgData name="Nick Xonis" userId="6c6c1556891b75f7" providerId="LiveId" clId="{FE35C0B5-3128-4520-AFB5-7C55F54AF89E}" dt="2023-06-07T05:44:48.484" v="85"/>
        <pc:sldMkLst>
          <pc:docMk/>
          <pc:sldMk cId="2819820644" sldId="264"/>
        </pc:sldMkLst>
      </pc:sldChg>
      <pc:sldChg chg="delSp modSp add mod ord setBg delDesignElem">
        <pc:chgData name="Nick Xonis" userId="6c6c1556891b75f7" providerId="LiveId" clId="{FE35C0B5-3128-4520-AFB5-7C55F54AF89E}" dt="2023-06-07T06:04:32.174" v="456" actId="790"/>
        <pc:sldMkLst>
          <pc:docMk/>
          <pc:sldMk cId="3300680952" sldId="265"/>
        </pc:sldMkLst>
        <pc:spChg chg="mod">
          <ac:chgData name="Nick Xonis" userId="6c6c1556891b75f7" providerId="LiveId" clId="{FE35C0B5-3128-4520-AFB5-7C55F54AF89E}" dt="2023-06-07T05:48:25.790" v="120" actId="20577"/>
          <ac:spMkLst>
            <pc:docMk/>
            <pc:sldMk cId="3300680952" sldId="265"/>
            <ac:spMk id="2" creationId="{12CAF73F-FC0E-F8C0-9058-FD0ABFAB17D2}"/>
          </ac:spMkLst>
        </pc:spChg>
        <pc:spChg chg="mod">
          <ac:chgData name="Nick Xonis" userId="6c6c1556891b75f7" providerId="LiveId" clId="{FE35C0B5-3128-4520-AFB5-7C55F54AF89E}" dt="2023-06-07T06:04:32.174" v="456" actId="790"/>
          <ac:spMkLst>
            <pc:docMk/>
            <pc:sldMk cId="3300680952" sldId="265"/>
            <ac:spMk id="3" creationId="{C993366B-9BDD-A706-1E85-03553B6D02E9}"/>
          </ac:spMkLst>
        </pc:spChg>
        <pc:spChg chg="del">
          <ac:chgData name="Nick Xonis" userId="6c6c1556891b75f7" providerId="LiveId" clId="{FE35C0B5-3128-4520-AFB5-7C55F54AF89E}" dt="2023-06-07T05:48:11.289" v="88"/>
          <ac:spMkLst>
            <pc:docMk/>
            <pc:sldMk cId="3300680952" sldId="265"/>
            <ac:spMk id="2055" creationId="{058A14AF-9FB5-4CC7-BA35-E8E85D3EDF0E}"/>
          </ac:spMkLst>
        </pc:spChg>
        <pc:spChg chg="del">
          <ac:chgData name="Nick Xonis" userId="6c6c1556891b75f7" providerId="LiveId" clId="{FE35C0B5-3128-4520-AFB5-7C55F54AF89E}" dt="2023-06-07T05:48:11.289" v="88"/>
          <ac:spMkLst>
            <pc:docMk/>
            <pc:sldMk cId="3300680952" sldId="265"/>
            <ac:spMk id="2057" creationId="{3A9A4357-BD1D-4622-A4FE-766E6AB8DE84}"/>
          </ac:spMkLst>
        </pc:spChg>
        <pc:spChg chg="del">
          <ac:chgData name="Nick Xonis" userId="6c6c1556891b75f7" providerId="LiveId" clId="{FE35C0B5-3128-4520-AFB5-7C55F54AF89E}" dt="2023-06-07T05:48:11.289" v="88"/>
          <ac:spMkLst>
            <pc:docMk/>
            <pc:sldMk cId="3300680952" sldId="265"/>
            <ac:spMk id="2059" creationId="{E659831F-0D9A-4C63-9EBB-8435B85A440F}"/>
          </ac:spMkLst>
        </pc:spChg>
        <pc:spChg chg="del">
          <ac:chgData name="Nick Xonis" userId="6c6c1556891b75f7" providerId="LiveId" clId="{FE35C0B5-3128-4520-AFB5-7C55F54AF89E}" dt="2023-06-07T05:48:11.289" v="88"/>
          <ac:spMkLst>
            <pc:docMk/>
            <pc:sldMk cId="3300680952" sldId="265"/>
            <ac:spMk id="2061" creationId="{E6995CE5-F890-4ABA-82A2-26507CE8D2A3}"/>
          </ac:spMkLst>
        </pc:spChg>
      </pc:sldChg>
    </pc:docChg>
  </pc:docChgLst>
  <pc:docChgLst>
    <pc:chgData name="Nick Xonis" userId="6c6c1556891b75f7" providerId="LiveId" clId="{D4467163-BDB5-4A80-BBD4-4CFBF9737BB9}"/>
    <pc:docChg chg="undo redo custSel addSld modSld">
      <pc:chgData name="Nick Xonis" userId="6c6c1556891b75f7" providerId="LiveId" clId="{D4467163-BDB5-4A80-BBD4-4CFBF9737BB9}" dt="2023-06-07T00:15:09.100" v="2365" actId="26606"/>
      <pc:docMkLst>
        <pc:docMk/>
      </pc:docMkLst>
      <pc:sldChg chg="modSp mod">
        <pc:chgData name="Nick Xonis" userId="6c6c1556891b75f7" providerId="LiveId" clId="{D4467163-BDB5-4A80-BBD4-4CFBF9737BB9}" dt="2023-06-06T20:43:14.819" v="113" actId="790"/>
        <pc:sldMkLst>
          <pc:docMk/>
          <pc:sldMk cId="2270072955" sldId="256"/>
        </pc:sldMkLst>
        <pc:spChg chg="mod">
          <ac:chgData name="Nick Xonis" userId="6c6c1556891b75f7" providerId="LiveId" clId="{D4467163-BDB5-4A80-BBD4-4CFBF9737BB9}" dt="2023-06-06T20:43:14.819" v="113" actId="790"/>
          <ac:spMkLst>
            <pc:docMk/>
            <pc:sldMk cId="2270072955" sldId="256"/>
            <ac:spMk id="2" creationId="{8828AB49-3449-C6E0-413E-2669A2EA7133}"/>
          </ac:spMkLst>
        </pc:spChg>
        <pc:spChg chg="mod">
          <ac:chgData name="Nick Xonis" userId="6c6c1556891b75f7" providerId="LiveId" clId="{D4467163-BDB5-4A80-BBD4-4CFBF9737BB9}" dt="2023-06-06T20:43:08.276" v="112" actId="20577"/>
          <ac:spMkLst>
            <pc:docMk/>
            <pc:sldMk cId="2270072955" sldId="256"/>
            <ac:spMk id="3" creationId="{ACC62CF7-999E-4C65-0C5E-C24C54C66C7F}"/>
          </ac:spMkLst>
        </pc:spChg>
      </pc:sldChg>
      <pc:sldChg chg="addSp delSp modSp new mod setBg">
        <pc:chgData name="Nick Xonis" userId="6c6c1556891b75f7" providerId="LiveId" clId="{D4467163-BDB5-4A80-BBD4-4CFBF9737BB9}" dt="2023-06-06T22:13:59.994" v="1135" actId="14100"/>
        <pc:sldMkLst>
          <pc:docMk/>
          <pc:sldMk cId="3803005450" sldId="257"/>
        </pc:sldMkLst>
        <pc:spChg chg="mo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" creationId="{12CAF73F-FC0E-F8C0-9058-FD0ABFAB17D2}"/>
          </ac:spMkLst>
        </pc:spChg>
        <pc:spChg chg="mod">
          <ac:chgData name="Nick Xonis" userId="6c6c1556891b75f7" providerId="LiveId" clId="{D4467163-BDB5-4A80-BBD4-4CFBF9737BB9}" dt="2023-06-06T22:13:59.994" v="1135" actId="14100"/>
          <ac:spMkLst>
            <pc:docMk/>
            <pc:sldMk cId="3803005450" sldId="257"/>
            <ac:spMk id="3" creationId="{C993366B-9BDD-A706-1E85-03553B6D02E9}"/>
          </ac:spMkLst>
        </pc:spChg>
        <pc:spChg chg="add del mod">
          <ac:chgData name="Nick Xonis" userId="6c6c1556891b75f7" providerId="LiveId" clId="{D4467163-BDB5-4A80-BBD4-4CFBF9737BB9}" dt="2023-06-06T22:01:57.674" v="955" actId="478"/>
          <ac:spMkLst>
            <pc:docMk/>
            <pc:sldMk cId="3803005450" sldId="257"/>
            <ac:spMk id="4" creationId="{E9771C6B-9CD8-315A-C02E-6F05D127A6BC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5" creationId="{058A14AF-9FB5-4CC7-BA35-E8E85D3EDF0E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7" creationId="{3A9A4357-BD1D-4622-A4FE-766E6AB8DE84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9" creationId="{E659831F-0D9A-4C63-9EBB-8435B85A440F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61" creationId="{E6995CE5-F890-4ABA-82A2-26507CE8D2A3}"/>
          </ac:spMkLst>
        </pc:spChg>
        <pc:picChg chg="add del mod">
          <ac:chgData name="Nick Xonis" userId="6c6c1556891b75f7" providerId="LiveId" clId="{D4467163-BDB5-4A80-BBD4-4CFBF9737BB9}" dt="2023-06-06T22:02:06.148" v="957" actId="478"/>
          <ac:picMkLst>
            <pc:docMk/>
            <pc:sldMk cId="3803005450" sldId="257"/>
            <ac:picMk id="2050" creationId="{9996F324-523C-9197-836E-507C95D4423C}"/>
          </ac:picMkLst>
        </pc:picChg>
      </pc:sldChg>
      <pc:sldChg chg="addSp delSp modSp new mod setBg">
        <pc:chgData name="Nick Xonis" userId="6c6c1556891b75f7" providerId="LiveId" clId="{D4467163-BDB5-4A80-BBD4-4CFBF9737BB9}" dt="2023-06-06T22:30:23.114" v="1337" actId="478"/>
        <pc:sldMkLst>
          <pc:docMk/>
          <pc:sldMk cId="1451060601" sldId="258"/>
        </pc:sldMkLst>
        <pc:spChg chg="mod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2" creationId="{47B35215-6EC5-BA68-8589-BD697FE08634}"/>
          </ac:spMkLst>
        </pc:spChg>
        <pc:spChg chg="del mod">
          <ac:chgData name="Nick Xonis" userId="6c6c1556891b75f7" providerId="LiveId" clId="{D4467163-BDB5-4A80-BBD4-4CFBF9737BB9}" dt="2023-06-06T22:00:22.330" v="923" actId="478"/>
          <ac:spMkLst>
            <pc:docMk/>
            <pc:sldMk cId="1451060601" sldId="258"/>
            <ac:spMk id="3" creationId="{9F5430AF-CB4A-78F0-DC1F-D95FBFBABB8E}"/>
          </ac:spMkLst>
        </pc:spChg>
        <pc:spChg chg="add del mod">
          <ac:chgData name="Nick Xonis" userId="6c6c1556891b75f7" providerId="LiveId" clId="{D4467163-BDB5-4A80-BBD4-4CFBF9737BB9}" dt="2023-06-06T22:00:34.032" v="928" actId="478"/>
          <ac:spMkLst>
            <pc:docMk/>
            <pc:sldMk cId="1451060601" sldId="258"/>
            <ac:spMk id="4" creationId="{19892969-06D6-F7EC-2519-D3F0FB108229}"/>
          </ac:spMkLst>
        </pc:spChg>
        <pc:spChg chg="add del mod">
          <ac:chgData name="Nick Xonis" userId="6c6c1556891b75f7" providerId="LiveId" clId="{D4467163-BDB5-4A80-BBD4-4CFBF9737BB9}" dt="2023-06-06T22:00:34.035" v="930"/>
          <ac:spMkLst>
            <pc:docMk/>
            <pc:sldMk cId="1451060601" sldId="258"/>
            <ac:spMk id="5" creationId="{FA03FAC8-AC4B-03A1-FCEC-F4E3B144C4DE}"/>
          </ac:spMkLst>
        </pc:spChg>
        <pc:spChg chg="add del mod">
          <ac:chgData name="Nick Xonis" userId="6c6c1556891b75f7" providerId="LiveId" clId="{D4467163-BDB5-4A80-BBD4-4CFBF9737BB9}" dt="2023-06-06T21:54:46.092" v="891" actId="478"/>
          <ac:spMkLst>
            <pc:docMk/>
            <pc:sldMk cId="1451060601" sldId="258"/>
            <ac:spMk id="6" creationId="{3E6220DE-15C2-2787-3275-CF1EF0B9BD41}"/>
          </ac:spMkLst>
        </pc:spChg>
        <pc:spChg chg="add mod">
          <ac:chgData name="Nick Xonis" userId="6c6c1556891b75f7" providerId="LiveId" clId="{D4467163-BDB5-4A80-BBD4-4CFBF9737BB9}" dt="2023-06-06T22:23:58.675" v="1186" actId="20577"/>
          <ac:spMkLst>
            <pc:docMk/>
            <pc:sldMk cId="1451060601" sldId="258"/>
            <ac:spMk id="8" creationId="{32163F69-4BFF-1958-44AB-BAF0C0F21567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1" creationId="{058A14AF-9FB5-4CC7-BA35-E8E85D3EDF0E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3" creationId="{3A9A4357-BD1D-4622-A4FE-766E6AB8DE84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5" creationId="{E659831F-0D9A-4C63-9EBB-8435B85A440F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7" creationId="{E6995CE5-F890-4ABA-82A2-26507CE8D2A3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2" creationId="{DBC6133C-0615-4CE4-9132-37E609A9BDFA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4" creationId="{169CC832-2974-4E8D-90ED-3E2941BA7336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6" creationId="{55222F96-971A-4F90-B841-6BAB416C7AC1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8" creationId="{08980754-6F4B-43C9-B9BE-127B6BED6586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50" creationId="{2C1BBA94-3F40-40AA-8BB9-E69E25E537C1}"/>
          </ac:spMkLst>
        </pc:spChg>
        <pc:grpChg chg="mod">
          <ac:chgData name="Nick Xonis" userId="6c6c1556891b75f7" providerId="LiveId" clId="{D4467163-BDB5-4A80-BBD4-4CFBF9737BB9}" dt="2023-06-06T22:25:22.849" v="1194"/>
          <ac:grpSpMkLst>
            <pc:docMk/>
            <pc:sldMk cId="1451060601" sldId="258"/>
            <ac:grpSpMk id="15" creationId="{9C8F962D-391C-1DEB-6D54-532A6D8BD4FF}"/>
          </ac:grpSpMkLst>
        </pc:grpChg>
        <pc:grpChg chg="mod">
          <ac:chgData name="Nick Xonis" userId="6c6c1556891b75f7" providerId="LiveId" clId="{D4467163-BDB5-4A80-BBD4-4CFBF9737BB9}" dt="2023-06-06T22:25:22.849" v="1194"/>
          <ac:grpSpMkLst>
            <pc:docMk/>
            <pc:sldMk cId="1451060601" sldId="258"/>
            <ac:grpSpMk id="16" creationId="{A95CEC8D-AD34-3163-721C-AEB25A37FCAA}"/>
          </ac:grpSpMkLst>
        </pc:grpChg>
        <pc:grpChg chg="add del mod">
          <ac:chgData name="Nick Xonis" userId="6c6c1556891b75f7" providerId="LiveId" clId="{D4467163-BDB5-4A80-BBD4-4CFBF9737BB9}" dt="2023-06-06T22:26:09.893" v="1227"/>
          <ac:grpSpMkLst>
            <pc:docMk/>
            <pc:sldMk cId="1451060601" sldId="258"/>
            <ac:grpSpMk id="30" creationId="{47DD5DE2-4419-054A-57D8-57B5FF5ABBAF}"/>
          </ac:grpSpMkLst>
        </pc:grpChg>
        <pc:grpChg chg="mod">
          <ac:chgData name="Nick Xonis" userId="6c6c1556891b75f7" providerId="LiveId" clId="{D4467163-BDB5-4A80-BBD4-4CFBF9737BB9}" dt="2023-06-06T22:26:09.464" v="1225"/>
          <ac:grpSpMkLst>
            <pc:docMk/>
            <pc:sldMk cId="1451060601" sldId="258"/>
            <ac:grpSpMk id="32" creationId="{3F938C2E-4A88-151F-84C3-75315029DD57}"/>
          </ac:grpSpMkLst>
        </pc:grpChg>
        <pc:grpChg chg="mod">
          <ac:chgData name="Nick Xonis" userId="6c6c1556891b75f7" providerId="LiveId" clId="{D4467163-BDB5-4A80-BBD4-4CFBF9737BB9}" dt="2023-06-06T22:26:30.204" v="1240"/>
          <ac:grpSpMkLst>
            <pc:docMk/>
            <pc:sldMk cId="1451060601" sldId="258"/>
            <ac:grpSpMk id="39" creationId="{5A0DA86D-95A1-584E-956B-31DD0BEEDC77}"/>
          </ac:grpSpMkLst>
        </pc:grpChg>
        <pc:grpChg chg="mod">
          <ac:chgData name="Nick Xonis" userId="6c6c1556891b75f7" providerId="LiveId" clId="{D4467163-BDB5-4A80-BBD4-4CFBF9737BB9}" dt="2023-06-06T22:27:04" v="1256"/>
          <ac:grpSpMkLst>
            <pc:docMk/>
            <pc:sldMk cId="1451060601" sldId="258"/>
            <ac:grpSpMk id="46" creationId="{38995A77-74F9-743D-C2E8-02EC8205B9EF}"/>
          </ac:grpSpMkLst>
        </pc:grpChg>
        <pc:grpChg chg="add del mod">
          <ac:chgData name="Nick Xonis" userId="6c6c1556891b75f7" providerId="LiveId" clId="{D4467163-BDB5-4A80-BBD4-4CFBF9737BB9}" dt="2023-06-06T22:30:18.546" v="1332" actId="478"/>
          <ac:grpSpMkLst>
            <pc:docMk/>
            <pc:sldMk cId="1451060601" sldId="258"/>
            <ac:grpSpMk id="51" creationId="{0324A485-B64E-1E0E-B209-C033745FC6EA}"/>
          </ac:grpSpMkLst>
        </pc:grpChg>
        <pc:grpChg chg="add del mod">
          <ac:chgData name="Nick Xonis" userId="6c6c1556891b75f7" providerId="LiveId" clId="{D4467163-BDB5-4A80-BBD4-4CFBF9737BB9}" dt="2023-06-06T22:30:07.133" v="1329"/>
          <ac:grpSpMkLst>
            <pc:docMk/>
            <pc:sldMk cId="1451060601" sldId="258"/>
            <ac:grpSpMk id="55" creationId="{535F2938-F7C1-B4EB-CC1A-F30675459FF3}"/>
          </ac:grpSpMkLst>
        </pc:grpChg>
        <pc:grpChg chg="add del mod">
          <ac:chgData name="Nick Xonis" userId="6c6c1556891b75f7" providerId="LiveId" clId="{D4467163-BDB5-4A80-BBD4-4CFBF9737BB9}" dt="2023-06-06T22:30:06.740" v="1326"/>
          <ac:grpSpMkLst>
            <pc:docMk/>
            <pc:sldMk cId="1451060601" sldId="258"/>
            <ac:grpSpMk id="59" creationId="{CF30C4E2-667A-3CFA-2445-31914AACCB5F}"/>
          </ac:grpSpMkLst>
        </pc:grpChg>
        <pc:grpChg chg="mod">
          <ac:chgData name="Nick Xonis" userId="6c6c1556891b75f7" providerId="LiveId" clId="{D4467163-BDB5-4A80-BBD4-4CFBF9737BB9}" dt="2023-06-06T22:27:50.068" v="1274"/>
          <ac:grpSpMkLst>
            <pc:docMk/>
            <pc:sldMk cId="1451060601" sldId="258"/>
            <ac:grpSpMk id="61" creationId="{F01B0B6F-E684-C44F-F8F8-0D69A4582298}"/>
          </ac:grpSpMkLst>
        </pc:grpChg>
        <pc:grpChg chg="add del mod">
          <ac:chgData name="Nick Xonis" userId="6c6c1556891b75f7" providerId="LiveId" clId="{D4467163-BDB5-4A80-BBD4-4CFBF9737BB9}" dt="2023-06-06T22:30:06.371" v="1323"/>
          <ac:grpSpMkLst>
            <pc:docMk/>
            <pc:sldMk cId="1451060601" sldId="258"/>
            <ac:grpSpMk id="1025" creationId="{AF14E311-577B-6CAD-E7A7-8EE43E913798}"/>
          </ac:grpSpMkLst>
        </pc:grpChg>
        <pc:grpChg chg="mod">
          <ac:chgData name="Nick Xonis" userId="6c6c1556891b75f7" providerId="LiveId" clId="{D4467163-BDB5-4A80-BBD4-4CFBF9737BB9}" dt="2023-06-06T22:30:05.393" v="1317"/>
          <ac:grpSpMkLst>
            <pc:docMk/>
            <pc:sldMk cId="1451060601" sldId="258"/>
            <ac:grpSpMk id="1034" creationId="{27F82A1A-C766-E815-8855-3C8BE94B2E4C}"/>
          </ac:grpSpMkLst>
        </pc:grpChg>
        <pc:grpChg chg="add del mod">
          <ac:chgData name="Nick Xonis" userId="6c6c1556891b75f7" providerId="LiveId" clId="{D4467163-BDB5-4A80-BBD4-4CFBF9737BB9}" dt="2023-06-06T22:30:04.639" v="1312"/>
          <ac:grpSpMkLst>
            <pc:docMk/>
            <pc:sldMk cId="1451060601" sldId="258"/>
            <ac:grpSpMk id="1041" creationId="{34939381-E058-FD6C-F6F3-96FB0A8079D9}"/>
          </ac:grpSpMkLst>
        </pc:grpChg>
        <pc:grpChg chg="add del mod">
          <ac:chgData name="Nick Xonis" userId="6c6c1556891b75f7" providerId="LiveId" clId="{D4467163-BDB5-4A80-BBD4-4CFBF9737BB9}" dt="2023-06-06T22:30:04.471" v="1310"/>
          <ac:grpSpMkLst>
            <pc:docMk/>
            <pc:sldMk cId="1451060601" sldId="258"/>
            <ac:grpSpMk id="1045" creationId="{BF538C8F-2817-45DF-7E0E-290E293BDD68}"/>
          </ac:grpSpMkLst>
        </pc:grpChg>
        <pc:grpChg chg="mod">
          <ac:chgData name="Nick Xonis" userId="6c6c1556891b75f7" providerId="LiveId" clId="{D4467163-BDB5-4A80-BBD4-4CFBF9737BB9}" dt="2023-06-06T22:30:03.793" v="1305"/>
          <ac:grpSpMkLst>
            <pc:docMk/>
            <pc:sldMk cId="1451060601" sldId="258"/>
            <ac:grpSpMk id="1053" creationId="{64BC12C7-369C-2D1B-923F-489C5721A3C6}"/>
          </ac:grpSpMkLst>
        </pc:grpChg>
        <pc:picChg chg="add mod">
          <ac:chgData name="Nick Xonis" userId="6c6c1556891b75f7" providerId="LiveId" clId="{D4467163-BDB5-4A80-BBD4-4CFBF9737BB9}" dt="2023-06-06T22:22:12.571" v="1156"/>
          <ac:picMkLst>
            <pc:docMk/>
            <pc:sldMk cId="1451060601" sldId="258"/>
            <ac:picMk id="9" creationId="{ECC0DA6B-8454-357D-283D-E7A1DD05CE7D}"/>
          </ac:picMkLst>
        </pc:picChg>
        <pc:picChg chg="add del mod">
          <ac:chgData name="Nick Xonis" userId="6c6c1556891b75f7" providerId="LiveId" clId="{D4467163-BDB5-4A80-BBD4-4CFBF9737BB9}" dt="2023-06-06T22:27:53.620" v="1280" actId="1076"/>
          <ac:picMkLst>
            <pc:docMk/>
            <pc:sldMk cId="1451060601" sldId="258"/>
            <ac:picMk id="1026" creationId="{5BDB6490-EE6D-2726-A3D6-7423806B39F0}"/>
          </ac:picMkLst>
        </pc:picChg>
        <pc:inkChg chg="add del mod">
          <ac:chgData name="Nick Xonis" userId="6c6c1556891b75f7" providerId="LiveId" clId="{D4467163-BDB5-4A80-BBD4-4CFBF9737BB9}" dt="2023-06-06T22:30:21.960" v="1336" actId="478"/>
          <ac:inkMkLst>
            <pc:docMk/>
            <pc:sldMk cId="1451060601" sldId="258"/>
            <ac:inkMk id="10" creationId="{55D108AD-D822-8F9D-01B3-DDE2031FF0D3}"/>
          </ac:inkMkLst>
        </pc:inkChg>
        <pc:inkChg chg="add del mod">
          <ac:chgData name="Nick Xonis" userId="6c6c1556891b75f7" providerId="LiveId" clId="{D4467163-BDB5-4A80-BBD4-4CFBF9737BB9}" dt="2023-06-06T22:30:23.114" v="1337" actId="478"/>
          <ac:inkMkLst>
            <pc:docMk/>
            <pc:sldMk cId="1451060601" sldId="258"/>
            <ac:inkMk id="11" creationId="{767CF7AD-C71D-FBE4-0C7C-81CCFF5A9F9D}"/>
          </ac:inkMkLst>
        </pc:inkChg>
        <pc:inkChg chg="add del mod">
          <ac:chgData name="Nick Xonis" userId="6c6c1556891b75f7" providerId="LiveId" clId="{D4467163-BDB5-4A80-BBD4-4CFBF9737BB9}" dt="2023-06-06T22:30:20.428" v="1334" actId="478"/>
          <ac:inkMkLst>
            <pc:docMk/>
            <pc:sldMk cId="1451060601" sldId="258"/>
            <ac:inkMk id="12" creationId="{A194A4E5-1B38-735F-0FB4-BDFC1B6ABE36}"/>
          </ac:inkMkLst>
        </pc:inkChg>
        <pc:inkChg chg="add del mod">
          <ac:chgData name="Nick Xonis" userId="6c6c1556891b75f7" providerId="LiveId" clId="{D4467163-BDB5-4A80-BBD4-4CFBF9737BB9}" dt="2023-06-06T22:25:23.052" v="1195" actId="9405"/>
          <ac:inkMkLst>
            <pc:docMk/>
            <pc:sldMk cId="1451060601" sldId="258"/>
            <ac:inkMk id="13" creationId="{7854597B-A85C-528D-39F2-E040BAD2EDCD}"/>
          </ac:inkMkLst>
        </pc:inkChg>
        <pc:inkChg chg="add del mod">
          <ac:chgData name="Nick Xonis" userId="6c6c1556891b75f7" providerId="LiveId" clId="{D4467163-BDB5-4A80-BBD4-4CFBF9737BB9}" dt="2023-06-06T22:25:22.849" v="1194"/>
          <ac:inkMkLst>
            <pc:docMk/>
            <pc:sldMk cId="1451060601" sldId="258"/>
            <ac:inkMk id="14" creationId="{4B200F7D-A28A-22C0-797C-B1E040A448B0}"/>
          </ac:inkMkLst>
        </pc:inkChg>
        <pc:inkChg chg="add del">
          <ac:chgData name="Nick Xonis" userId="6c6c1556891b75f7" providerId="LiveId" clId="{D4467163-BDB5-4A80-BBD4-4CFBF9737BB9}" dt="2023-06-06T22:30:21.207" v="1335" actId="478"/>
          <ac:inkMkLst>
            <pc:docMk/>
            <pc:sldMk cId="1451060601" sldId="258"/>
            <ac:inkMk id="17" creationId="{259FA98A-83C6-FB85-9299-66B6F36024F3}"/>
          </ac:inkMkLst>
        </pc:inkChg>
        <pc:inkChg chg="add del">
          <ac:chgData name="Nick Xonis" userId="6c6c1556891b75f7" providerId="LiveId" clId="{D4467163-BDB5-4A80-BBD4-4CFBF9737BB9}" dt="2023-06-06T22:25:36.371" v="1198" actId="9405"/>
          <ac:inkMkLst>
            <pc:docMk/>
            <pc:sldMk cId="1451060601" sldId="258"/>
            <ac:inkMk id="18" creationId="{EEA09A52-6576-2FE7-7ED2-A9B196871242}"/>
          </ac:inkMkLst>
        </pc:inkChg>
        <pc:inkChg chg="add del">
          <ac:chgData name="Nick Xonis" userId="6c6c1556891b75f7" providerId="LiveId" clId="{D4467163-BDB5-4A80-BBD4-4CFBF9737BB9}" dt="2023-06-06T22:25:39.704" v="1202" actId="9405"/>
          <ac:inkMkLst>
            <pc:docMk/>
            <pc:sldMk cId="1451060601" sldId="258"/>
            <ac:inkMk id="19" creationId="{DDBD4EF1-8475-0188-5D2D-E8155F0AE27E}"/>
          </ac:inkMkLst>
        </pc:inkChg>
        <pc:inkChg chg="add del">
          <ac:chgData name="Nick Xonis" userId="6c6c1556891b75f7" providerId="LiveId" clId="{D4467163-BDB5-4A80-BBD4-4CFBF9737BB9}" dt="2023-06-06T22:25:39.233" v="1201" actId="9405"/>
          <ac:inkMkLst>
            <pc:docMk/>
            <pc:sldMk cId="1451060601" sldId="258"/>
            <ac:inkMk id="20" creationId="{E30BE491-E23C-AB10-94F6-B1B19557CF0F}"/>
          </ac:inkMkLst>
        </pc:inkChg>
        <pc:inkChg chg="add del">
          <ac:chgData name="Nick Xonis" userId="6c6c1556891b75f7" providerId="LiveId" clId="{D4467163-BDB5-4A80-BBD4-4CFBF9737BB9}" dt="2023-06-06T22:25:42.914" v="1204" actId="9405"/>
          <ac:inkMkLst>
            <pc:docMk/>
            <pc:sldMk cId="1451060601" sldId="258"/>
            <ac:inkMk id="21" creationId="{BC43CD11-551D-F217-33AB-DC58840D09F7}"/>
          </ac:inkMkLst>
        </pc:inkChg>
        <pc:inkChg chg="add del">
          <ac:chgData name="Nick Xonis" userId="6c6c1556891b75f7" providerId="LiveId" clId="{D4467163-BDB5-4A80-BBD4-4CFBF9737BB9}" dt="2023-06-06T22:25:45.800" v="1206" actId="9405"/>
          <ac:inkMkLst>
            <pc:docMk/>
            <pc:sldMk cId="1451060601" sldId="258"/>
            <ac:inkMk id="22" creationId="{B2367E95-D4F6-4DEB-B511-10029E1A50B3}"/>
          </ac:inkMkLst>
        </pc:inkChg>
        <pc:inkChg chg="add del">
          <ac:chgData name="Nick Xonis" userId="6c6c1556891b75f7" providerId="LiveId" clId="{D4467163-BDB5-4A80-BBD4-4CFBF9737BB9}" dt="2023-06-06T22:25:47.137" v="1208" actId="9405"/>
          <ac:inkMkLst>
            <pc:docMk/>
            <pc:sldMk cId="1451060601" sldId="258"/>
            <ac:inkMk id="23" creationId="{3DBC5B57-A291-323F-7318-90FE11CB5B33}"/>
          </ac:inkMkLst>
        </pc:inkChg>
        <pc:inkChg chg="add del">
          <ac:chgData name="Nick Xonis" userId="6c6c1556891b75f7" providerId="LiveId" clId="{D4467163-BDB5-4A80-BBD4-4CFBF9737BB9}" dt="2023-06-06T22:25:53.958" v="1210" actId="9405"/>
          <ac:inkMkLst>
            <pc:docMk/>
            <pc:sldMk cId="1451060601" sldId="258"/>
            <ac:inkMk id="24" creationId="{7648B1AE-A688-8EFD-5426-10877F10E7CD}"/>
          </ac:inkMkLst>
        </pc:inkChg>
        <pc:inkChg chg="add del">
          <ac:chgData name="Nick Xonis" userId="6c6c1556891b75f7" providerId="LiveId" clId="{D4467163-BDB5-4A80-BBD4-4CFBF9737BB9}" dt="2023-06-06T22:26:02.101" v="1214" actId="9405"/>
          <ac:inkMkLst>
            <pc:docMk/>
            <pc:sldMk cId="1451060601" sldId="258"/>
            <ac:inkMk id="25" creationId="{1064CD40-8B92-3EE7-D1FD-6BEBB5DEF62C}"/>
          </ac:inkMkLst>
        </pc:inkChg>
        <pc:inkChg chg="add del">
          <ac:chgData name="Nick Xonis" userId="6c6c1556891b75f7" providerId="LiveId" clId="{D4467163-BDB5-4A80-BBD4-4CFBF9737BB9}" dt="2023-06-06T22:26:04.949" v="1218" actId="9405"/>
          <ac:inkMkLst>
            <pc:docMk/>
            <pc:sldMk cId="1451060601" sldId="258"/>
            <ac:inkMk id="26" creationId="{5ABDF8DF-78F6-A348-E5A8-9B3958C04250}"/>
          </ac:inkMkLst>
        </pc:inkChg>
        <pc:inkChg chg="add del">
          <ac:chgData name="Nick Xonis" userId="6c6c1556891b75f7" providerId="LiveId" clId="{D4467163-BDB5-4A80-BBD4-4CFBF9737BB9}" dt="2023-06-06T22:26:04.433" v="1217" actId="9405"/>
          <ac:inkMkLst>
            <pc:docMk/>
            <pc:sldMk cId="1451060601" sldId="258"/>
            <ac:inkMk id="27" creationId="{007CEA41-71A7-4BC9-828A-04E8E79330C8}"/>
          </ac:inkMkLst>
        </pc:inkChg>
        <pc:inkChg chg="add del mod">
          <ac:chgData name="Nick Xonis" userId="6c6c1556891b75f7" providerId="LiveId" clId="{D4467163-BDB5-4A80-BBD4-4CFBF9737BB9}" dt="2023-06-06T22:26:10.455" v="1228" actId="9405"/>
          <ac:inkMkLst>
            <pc:docMk/>
            <pc:sldMk cId="1451060601" sldId="258"/>
            <ac:inkMk id="28" creationId="{E1961FD3-FAF2-A606-A0D7-0AF019570A57}"/>
          </ac:inkMkLst>
        </pc:inkChg>
        <pc:inkChg chg="add del mod">
          <ac:chgData name="Nick Xonis" userId="6c6c1556891b75f7" providerId="LiveId" clId="{D4467163-BDB5-4A80-BBD4-4CFBF9737BB9}" dt="2023-06-06T22:26:09.893" v="1227"/>
          <ac:inkMkLst>
            <pc:docMk/>
            <pc:sldMk cId="1451060601" sldId="258"/>
            <ac:inkMk id="29" creationId="{6A8F4BCB-4ED1-735E-780B-2813B4A0137E}"/>
          </ac:inkMkLst>
        </pc:inkChg>
        <pc:inkChg chg="add del mod">
          <ac:chgData name="Nick Xonis" userId="6c6c1556891b75f7" providerId="LiveId" clId="{D4467163-BDB5-4A80-BBD4-4CFBF9737BB9}" dt="2023-06-06T22:26:09.464" v="1225"/>
          <ac:inkMkLst>
            <pc:docMk/>
            <pc:sldMk cId="1451060601" sldId="258"/>
            <ac:inkMk id="31" creationId="{1EFBFAA9-CCBC-F7DB-7E99-30B85559A70E}"/>
          </ac:inkMkLst>
        </pc:inkChg>
        <pc:inkChg chg="add del">
          <ac:chgData name="Nick Xonis" userId="6c6c1556891b75f7" providerId="LiveId" clId="{D4467163-BDB5-4A80-BBD4-4CFBF9737BB9}" dt="2023-06-06T22:26:16.870" v="1230" actId="9405"/>
          <ac:inkMkLst>
            <pc:docMk/>
            <pc:sldMk cId="1451060601" sldId="258"/>
            <ac:inkMk id="33" creationId="{DF3B530D-7209-65AB-5302-18562192FDF8}"/>
          </ac:inkMkLst>
        </pc:inkChg>
        <pc:inkChg chg="add del">
          <ac:chgData name="Nick Xonis" userId="6c6c1556891b75f7" providerId="LiveId" clId="{D4467163-BDB5-4A80-BBD4-4CFBF9737BB9}" dt="2023-06-06T22:26:19.285" v="1232" actId="9405"/>
          <ac:inkMkLst>
            <pc:docMk/>
            <pc:sldMk cId="1451060601" sldId="258"/>
            <ac:inkMk id="34" creationId="{E049F326-C38E-8FA9-41BB-6E8965402DDC}"/>
          </ac:inkMkLst>
        </pc:inkChg>
        <pc:inkChg chg="add del">
          <ac:chgData name="Nick Xonis" userId="6c6c1556891b75f7" providerId="LiveId" clId="{D4467163-BDB5-4A80-BBD4-4CFBF9737BB9}" dt="2023-06-06T22:26:24.764" v="1234" actId="9405"/>
          <ac:inkMkLst>
            <pc:docMk/>
            <pc:sldMk cId="1451060601" sldId="258"/>
            <ac:inkMk id="35" creationId="{8F293CF8-9D06-2F7F-50F7-B02B12E2FFE9}"/>
          </ac:inkMkLst>
        </pc:inkChg>
        <pc:inkChg chg="add del">
          <ac:chgData name="Nick Xonis" userId="6c6c1556891b75f7" providerId="LiveId" clId="{D4467163-BDB5-4A80-BBD4-4CFBF9737BB9}" dt="2023-06-06T22:26:31.072" v="1242" actId="9405"/>
          <ac:inkMkLst>
            <pc:docMk/>
            <pc:sldMk cId="1451060601" sldId="258"/>
            <ac:inkMk id="36" creationId="{6F27FCFF-0A98-E29E-3B16-1D56381D2BB0}"/>
          </ac:inkMkLst>
        </pc:inkChg>
        <pc:inkChg chg="add del mod">
          <ac:chgData name="Nick Xonis" userId="6c6c1556891b75f7" providerId="LiveId" clId="{D4467163-BDB5-4A80-BBD4-4CFBF9737BB9}" dt="2023-06-06T22:26:30.629" v="1241" actId="9405"/>
          <ac:inkMkLst>
            <pc:docMk/>
            <pc:sldMk cId="1451060601" sldId="258"/>
            <ac:inkMk id="37" creationId="{08CD405B-39E9-1762-9AFA-74A44BBC61FD}"/>
          </ac:inkMkLst>
        </pc:inkChg>
        <pc:inkChg chg="add del mod">
          <ac:chgData name="Nick Xonis" userId="6c6c1556891b75f7" providerId="LiveId" clId="{D4467163-BDB5-4A80-BBD4-4CFBF9737BB9}" dt="2023-06-06T22:26:30.204" v="1240"/>
          <ac:inkMkLst>
            <pc:docMk/>
            <pc:sldMk cId="1451060601" sldId="258"/>
            <ac:inkMk id="38" creationId="{CD602762-D845-0961-CD85-3B55510308F6}"/>
          </ac:inkMkLst>
        </pc:inkChg>
        <pc:inkChg chg="add del">
          <ac:chgData name="Nick Xonis" userId="6c6c1556891b75f7" providerId="LiveId" clId="{D4467163-BDB5-4A80-BBD4-4CFBF9737BB9}" dt="2023-06-06T22:26:34.455" v="1244" actId="9405"/>
          <ac:inkMkLst>
            <pc:docMk/>
            <pc:sldMk cId="1451060601" sldId="258"/>
            <ac:inkMk id="40" creationId="{D3AFA27F-D8AF-F750-CF15-E38CBB48261B}"/>
          </ac:inkMkLst>
        </pc:inkChg>
        <pc:inkChg chg="add del">
          <ac:chgData name="Nick Xonis" userId="6c6c1556891b75f7" providerId="LiveId" clId="{D4467163-BDB5-4A80-BBD4-4CFBF9737BB9}" dt="2023-06-06T22:30:19.489" v="1333" actId="478"/>
          <ac:inkMkLst>
            <pc:docMk/>
            <pc:sldMk cId="1451060601" sldId="258"/>
            <ac:inkMk id="41" creationId="{6042D6A3-6774-75D1-6B82-411875567D09}"/>
          </ac:inkMkLst>
        </pc:inkChg>
        <pc:inkChg chg="add del">
          <ac:chgData name="Nick Xonis" userId="6c6c1556891b75f7" providerId="LiveId" clId="{D4467163-BDB5-4A80-BBD4-4CFBF9737BB9}" dt="2023-06-06T22:26:45.480" v="1247" actId="9405"/>
          <ac:inkMkLst>
            <pc:docMk/>
            <pc:sldMk cId="1451060601" sldId="258"/>
            <ac:inkMk id="42" creationId="{24261CEA-86EF-B20A-B456-8029102D055C}"/>
          </ac:inkMkLst>
        </pc:inkChg>
        <pc:inkChg chg="add del mod">
          <ac:chgData name="Nick Xonis" userId="6c6c1556891b75f7" providerId="LiveId" clId="{D4467163-BDB5-4A80-BBD4-4CFBF9737BB9}" dt="2023-06-06T22:27:04.216" v="1257" actId="9405"/>
          <ac:inkMkLst>
            <pc:docMk/>
            <pc:sldMk cId="1451060601" sldId="258"/>
            <ac:inkMk id="43" creationId="{4C92C2C8-87F5-FED7-CED1-82063C3FD6B3}"/>
          </ac:inkMkLst>
        </pc:inkChg>
        <pc:inkChg chg="add del">
          <ac:chgData name="Nick Xonis" userId="6c6c1556891b75f7" providerId="LiveId" clId="{D4467163-BDB5-4A80-BBD4-4CFBF9737BB9}" dt="2023-06-06T22:26:50.848" v="1250" actId="9405"/>
          <ac:inkMkLst>
            <pc:docMk/>
            <pc:sldMk cId="1451060601" sldId="258"/>
            <ac:inkMk id="44" creationId="{7EF4F03F-B0B6-D712-0597-BDD15FF852CD}"/>
          </ac:inkMkLst>
        </pc:inkChg>
        <pc:inkChg chg="add del mod">
          <ac:chgData name="Nick Xonis" userId="6c6c1556891b75f7" providerId="LiveId" clId="{D4467163-BDB5-4A80-BBD4-4CFBF9737BB9}" dt="2023-06-06T22:27:04" v="1256"/>
          <ac:inkMkLst>
            <pc:docMk/>
            <pc:sldMk cId="1451060601" sldId="258"/>
            <ac:inkMk id="45" creationId="{17D909C8-CF1A-B03A-3DF7-E6FE24A44346}"/>
          </ac:inkMkLst>
        </pc:inkChg>
        <pc:inkChg chg="add del">
          <ac:chgData name="Nick Xonis" userId="6c6c1556891b75f7" providerId="LiveId" clId="{D4467163-BDB5-4A80-BBD4-4CFBF9737BB9}" dt="2023-06-06T22:27:03.741" v="1254" actId="9405"/>
          <ac:inkMkLst>
            <pc:docMk/>
            <pc:sldMk cId="1451060601" sldId="258"/>
            <ac:inkMk id="47" creationId="{19FE1B0D-F07F-57E6-27AD-1D73854F9A01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48" creationId="{628757CC-3287-6920-1483-38A515226FA7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49" creationId="{382C7A24-F216-6727-0C8A-85C2A0D5E73E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50" creationId="{0DB51963-A533-BF1D-38C1-709BA926CD11}"/>
          </ac:inkMkLst>
        </pc:inkChg>
        <pc:inkChg chg="add del mod">
          <ac:chgData name="Nick Xonis" userId="6c6c1556891b75f7" providerId="LiveId" clId="{D4467163-BDB5-4A80-BBD4-4CFBF9737BB9}" dt="2023-06-06T22:30:17.366" v="1331" actId="478"/>
          <ac:inkMkLst>
            <pc:docMk/>
            <pc:sldMk cId="1451060601" sldId="258"/>
            <ac:inkMk id="52" creationId="{E3424162-7900-A760-96B0-AABE4ABA57EC}"/>
          </ac:inkMkLst>
        </pc:inkChg>
        <pc:inkChg chg="add del mod">
          <ac:chgData name="Nick Xonis" userId="6c6c1556891b75f7" providerId="LiveId" clId="{D4467163-BDB5-4A80-BBD4-4CFBF9737BB9}" dt="2023-06-06T22:30:07.328" v="1330" actId="9405"/>
          <ac:inkMkLst>
            <pc:docMk/>
            <pc:sldMk cId="1451060601" sldId="258"/>
            <ac:inkMk id="53" creationId="{8529C49B-5341-9923-D0B6-09AF8CB73C65}"/>
          </ac:inkMkLst>
        </pc:inkChg>
        <pc:inkChg chg="add del mod">
          <ac:chgData name="Nick Xonis" userId="6c6c1556891b75f7" providerId="LiveId" clId="{D4467163-BDB5-4A80-BBD4-4CFBF9737BB9}" dt="2023-06-06T22:30:07.133" v="1329"/>
          <ac:inkMkLst>
            <pc:docMk/>
            <pc:sldMk cId="1451060601" sldId="258"/>
            <ac:inkMk id="54" creationId="{F9B70F1A-8F41-C470-FDC6-D534930D56B2}"/>
          </ac:inkMkLst>
        </pc:inkChg>
        <pc:inkChg chg="add del">
          <ac:chgData name="Nick Xonis" userId="6c6c1556891b75f7" providerId="LiveId" clId="{D4467163-BDB5-4A80-BBD4-4CFBF9737BB9}" dt="2023-06-06T22:27:18.697" v="1267" actId="9405"/>
          <ac:inkMkLst>
            <pc:docMk/>
            <pc:sldMk cId="1451060601" sldId="258"/>
            <ac:inkMk id="56" creationId="{5F1F6423-B032-3F09-1E75-4EF62224AF90}"/>
          </ac:inkMkLst>
        </pc:inkChg>
        <pc:inkChg chg="add del mod">
          <ac:chgData name="Nick Xonis" userId="6c6c1556891b75f7" providerId="LiveId" clId="{D4467163-BDB5-4A80-BBD4-4CFBF9737BB9}" dt="2023-06-06T22:30:06.940" v="1327" actId="9405"/>
          <ac:inkMkLst>
            <pc:docMk/>
            <pc:sldMk cId="1451060601" sldId="258"/>
            <ac:inkMk id="57" creationId="{D9A9DAE6-03F7-1A71-E762-6B503D20D4B5}"/>
          </ac:inkMkLst>
        </pc:inkChg>
        <pc:inkChg chg="add del mod">
          <ac:chgData name="Nick Xonis" userId="6c6c1556891b75f7" providerId="LiveId" clId="{D4467163-BDB5-4A80-BBD4-4CFBF9737BB9}" dt="2023-06-06T22:30:06.740" v="1326"/>
          <ac:inkMkLst>
            <pc:docMk/>
            <pc:sldMk cId="1451060601" sldId="258"/>
            <ac:inkMk id="58" creationId="{9232A18E-3F9C-CAA6-A150-EDF86DABB4DF}"/>
          </ac:inkMkLst>
        </pc:inkChg>
        <pc:inkChg chg="add del mod">
          <ac:chgData name="Nick Xonis" userId="6c6c1556891b75f7" providerId="LiveId" clId="{D4467163-BDB5-4A80-BBD4-4CFBF9737BB9}" dt="2023-06-06T22:27:50.068" v="1274"/>
          <ac:inkMkLst>
            <pc:docMk/>
            <pc:sldMk cId="1451060601" sldId="258"/>
            <ac:inkMk id="60" creationId="{AE0B43B2-EFBC-467B-411A-B5CE27041B4D}"/>
          </ac:inkMkLst>
        </pc:inkChg>
        <pc:inkChg chg="add del">
          <ac:chgData name="Nick Xonis" userId="6c6c1556891b75f7" providerId="LiveId" clId="{D4467163-BDB5-4A80-BBD4-4CFBF9737BB9}" dt="2023-06-06T22:28:27.356" v="1282" actId="9405"/>
          <ac:inkMkLst>
            <pc:docMk/>
            <pc:sldMk cId="1451060601" sldId="258"/>
            <ac:inkMk id="62" creationId="{54875F34-E247-4933-5AAC-BAC57C88C035}"/>
          </ac:inkMkLst>
        </pc:inkChg>
        <pc:inkChg chg="add del mod">
          <ac:chgData name="Nick Xonis" userId="6c6c1556891b75f7" providerId="LiveId" clId="{D4467163-BDB5-4A80-BBD4-4CFBF9737BB9}" dt="2023-06-06T22:30:06.551" v="1324" actId="9405"/>
          <ac:inkMkLst>
            <pc:docMk/>
            <pc:sldMk cId="1451060601" sldId="258"/>
            <ac:inkMk id="63" creationId="{4421AC90-EC6F-4530-73E9-42335457CD10}"/>
          </ac:inkMkLst>
        </pc:inkChg>
        <pc:inkChg chg="add del mod">
          <ac:chgData name="Nick Xonis" userId="6c6c1556891b75f7" providerId="LiveId" clId="{D4467163-BDB5-4A80-BBD4-4CFBF9737BB9}" dt="2023-06-06T22:30:06.371" v="1323"/>
          <ac:inkMkLst>
            <pc:docMk/>
            <pc:sldMk cId="1451060601" sldId="258"/>
            <ac:inkMk id="1024" creationId="{36824D80-ED78-19CE-0689-802B0EC63390}"/>
          </ac:inkMkLst>
        </pc:inkChg>
        <pc:inkChg chg="add del mod">
          <ac:chgData name="Nick Xonis" userId="6c6c1556891b75f7" providerId="LiveId" clId="{D4467163-BDB5-4A80-BBD4-4CFBF9737BB9}" dt="2023-06-06T22:30:06.168" v="1321" actId="9405"/>
          <ac:inkMkLst>
            <pc:docMk/>
            <pc:sldMk cId="1451060601" sldId="258"/>
            <ac:inkMk id="1027" creationId="{53C2CD11-5FBF-2FF5-4BBC-AB3EED4A4F37}"/>
          </ac:inkMkLst>
        </pc:inkChg>
        <pc:inkChg chg="add del mod">
          <ac:chgData name="Nick Xonis" userId="6c6c1556891b75f7" providerId="LiveId" clId="{D4467163-BDB5-4A80-BBD4-4CFBF9737BB9}" dt="2023-06-06T22:30:05.977" v="1320" actId="9405"/>
          <ac:inkMkLst>
            <pc:docMk/>
            <pc:sldMk cId="1451060601" sldId="258"/>
            <ac:inkMk id="1028" creationId="{5067B6E8-6875-1137-46D1-BDFCCAA49B7D}"/>
          </ac:inkMkLst>
        </pc:inkChg>
        <pc:inkChg chg="add del mod">
          <ac:chgData name="Nick Xonis" userId="6c6c1556891b75f7" providerId="LiveId" clId="{D4467163-BDB5-4A80-BBD4-4CFBF9737BB9}" dt="2023-06-06T22:30:05.791" v="1319" actId="9405"/>
          <ac:inkMkLst>
            <pc:docMk/>
            <pc:sldMk cId="1451060601" sldId="258"/>
            <ac:inkMk id="1029" creationId="{C6C49CFA-5448-8EFB-6837-32AE60BBA3AA}"/>
          </ac:inkMkLst>
        </pc:inkChg>
        <pc:inkChg chg="add del mod">
          <ac:chgData name="Nick Xonis" userId="6c6c1556891b75f7" providerId="LiveId" clId="{D4467163-BDB5-4A80-BBD4-4CFBF9737BB9}" dt="2023-06-06T22:30:05.580" v="1318" actId="9405"/>
          <ac:inkMkLst>
            <pc:docMk/>
            <pc:sldMk cId="1451060601" sldId="258"/>
            <ac:inkMk id="1030" creationId="{BA8C28D0-1104-75D0-4265-DBCA9D3F050F}"/>
          </ac:inkMkLst>
        </pc:inkChg>
        <pc:inkChg chg="add del mod">
          <ac:chgData name="Nick Xonis" userId="6c6c1556891b75f7" providerId="LiveId" clId="{D4467163-BDB5-4A80-BBD4-4CFBF9737BB9}" dt="2023-06-06T22:30:05.393" v="1317"/>
          <ac:inkMkLst>
            <pc:docMk/>
            <pc:sldMk cId="1451060601" sldId="258"/>
            <ac:inkMk id="1032" creationId="{FEDE6197-6183-1AFA-3B89-B3D635CA9C09}"/>
          </ac:inkMkLst>
        </pc:inkChg>
        <pc:inkChg chg="add del mod">
          <ac:chgData name="Nick Xonis" userId="6c6c1556891b75f7" providerId="LiveId" clId="{D4467163-BDB5-4A80-BBD4-4CFBF9737BB9}" dt="2023-06-06T22:30:05.201" v="1315" actId="9405"/>
          <ac:inkMkLst>
            <pc:docMk/>
            <pc:sldMk cId="1451060601" sldId="258"/>
            <ac:inkMk id="1036" creationId="{E2152877-B630-5DD2-4C19-73E19A4C8D6E}"/>
          </ac:inkMkLst>
        </pc:inkChg>
        <pc:inkChg chg="add del mod">
          <ac:chgData name="Nick Xonis" userId="6c6c1556891b75f7" providerId="LiveId" clId="{D4467163-BDB5-4A80-BBD4-4CFBF9737BB9}" dt="2023-06-06T22:30:05.013" v="1314" actId="9405"/>
          <ac:inkMkLst>
            <pc:docMk/>
            <pc:sldMk cId="1451060601" sldId="258"/>
            <ac:inkMk id="1038" creationId="{C66C9782-CA34-A7E7-B957-980AAE7C7D82}"/>
          </ac:inkMkLst>
        </pc:inkChg>
        <pc:inkChg chg="add del mod">
          <ac:chgData name="Nick Xonis" userId="6c6c1556891b75f7" providerId="LiveId" clId="{D4467163-BDB5-4A80-BBD4-4CFBF9737BB9}" dt="2023-06-06T22:30:04.820" v="1313" actId="9405"/>
          <ac:inkMkLst>
            <pc:docMk/>
            <pc:sldMk cId="1451060601" sldId="258"/>
            <ac:inkMk id="1039" creationId="{BE1859C5-5E7C-80A0-A55E-AFCCA9047EFB}"/>
          </ac:inkMkLst>
        </pc:inkChg>
        <pc:inkChg chg="add del mod">
          <ac:chgData name="Nick Xonis" userId="6c6c1556891b75f7" providerId="LiveId" clId="{D4467163-BDB5-4A80-BBD4-4CFBF9737BB9}" dt="2023-06-06T22:30:04.639" v="1312"/>
          <ac:inkMkLst>
            <pc:docMk/>
            <pc:sldMk cId="1451060601" sldId="258"/>
            <ac:inkMk id="1040" creationId="{BFBBC388-4D99-A807-0F42-BB1CECE5864F}"/>
          </ac:inkMkLst>
        </pc:inkChg>
        <pc:inkChg chg="add del mod">
          <ac:chgData name="Nick Xonis" userId="6c6c1556891b75f7" providerId="LiveId" clId="{D4467163-BDB5-4A80-BBD4-4CFBF9737BB9}" dt="2023-06-06T22:30:04.471" v="1310"/>
          <ac:inkMkLst>
            <pc:docMk/>
            <pc:sldMk cId="1451060601" sldId="258"/>
            <ac:inkMk id="1043" creationId="{BD733D8F-D78F-C8CE-C9D2-C28948D007B1}"/>
          </ac:inkMkLst>
        </pc:inkChg>
        <pc:inkChg chg="add del mod">
          <ac:chgData name="Nick Xonis" userId="6c6c1556891b75f7" providerId="LiveId" clId="{D4467163-BDB5-4A80-BBD4-4CFBF9737BB9}" dt="2023-06-06T22:30:04.300" v="1308" actId="9405"/>
          <ac:inkMkLst>
            <pc:docMk/>
            <pc:sldMk cId="1451060601" sldId="258"/>
            <ac:inkMk id="1047" creationId="{A142AD02-1C6C-7FF2-99A1-770CA58634E3}"/>
          </ac:inkMkLst>
        </pc:inkChg>
        <pc:inkChg chg="add del mod">
          <ac:chgData name="Nick Xonis" userId="6c6c1556891b75f7" providerId="LiveId" clId="{D4467163-BDB5-4A80-BBD4-4CFBF9737BB9}" dt="2023-06-06T22:30:04.138" v="1307" actId="9405"/>
          <ac:inkMkLst>
            <pc:docMk/>
            <pc:sldMk cId="1451060601" sldId="258"/>
            <ac:inkMk id="1049" creationId="{5792C745-4A15-45F7-0B1B-13704E9C4D1D}"/>
          </ac:inkMkLst>
        </pc:inkChg>
        <pc:inkChg chg="add del mod">
          <ac:chgData name="Nick Xonis" userId="6c6c1556891b75f7" providerId="LiveId" clId="{D4467163-BDB5-4A80-BBD4-4CFBF9737BB9}" dt="2023-06-06T22:30:03.976" v="1306" actId="9405"/>
          <ac:inkMkLst>
            <pc:docMk/>
            <pc:sldMk cId="1451060601" sldId="258"/>
            <ac:inkMk id="1051" creationId="{E3534B4F-B156-7BD2-BADD-B7C0F839B2FE}"/>
          </ac:inkMkLst>
        </pc:inkChg>
        <pc:inkChg chg="add del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1052" creationId="{053C8AF5-C48D-AAA5-717B-AB63210BB890}"/>
          </ac:inkMkLst>
        </pc:inkChg>
      </pc:sldChg>
      <pc:sldChg chg="addSp delSp modSp new mod setBg">
        <pc:chgData name="Nick Xonis" userId="6c6c1556891b75f7" providerId="LiveId" clId="{D4467163-BDB5-4A80-BBD4-4CFBF9737BB9}" dt="2023-06-06T23:30:01.093" v="2157" actId="1076"/>
        <pc:sldMkLst>
          <pc:docMk/>
          <pc:sldMk cId="159372668" sldId="259"/>
        </pc:sldMkLst>
        <pc:spChg chg="mo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" creationId="{EEC14A1F-561D-45B6-6B82-C2B512A13494}"/>
          </ac:spMkLst>
        </pc:spChg>
        <pc:spChg chg="add del mod">
          <ac:chgData name="Nick Xonis" userId="6c6c1556891b75f7" providerId="LiveId" clId="{D4467163-BDB5-4A80-BBD4-4CFBF9737BB9}" dt="2023-06-06T23:30:00.798" v="2156" actId="1076"/>
          <ac:spMkLst>
            <pc:docMk/>
            <pc:sldMk cId="159372668" sldId="259"/>
            <ac:spMk id="3" creationId="{FC8203E9-5733-323D-41DF-094CD0ED89DB}"/>
          </ac:spMkLst>
        </pc:spChg>
        <pc:spChg chg="add mod">
          <ac:chgData name="Nick Xonis" userId="6c6c1556891b75f7" providerId="LiveId" clId="{D4467163-BDB5-4A80-BBD4-4CFBF9737BB9}" dt="2023-06-06T23:30:01.093" v="2157" actId="1076"/>
          <ac:spMkLst>
            <pc:docMk/>
            <pc:sldMk cId="159372668" sldId="259"/>
            <ac:spMk id="4" creationId="{C6F2FA4D-7F3B-FC36-59E0-E8D12F2B1B47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8" creationId="{4522B21E-B2B9-4C72-9A71-C87EFD137480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9" creationId="{9F7D788E-2C1B-4EF4-8719-12613771FF98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10" creationId="{5EB7D2A2-F448-44D4-938C-DC84CBCB3B1E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1" creationId="{7C54E824-C0F4-480B-BC88-689F50C45FBD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12" creationId="{871AEA07-1E14-44B4-8E55-64EF049CD66F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3" creationId="{58DEA6A1-FC5C-4E6E-BBBF-7E472949B394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5" creationId="{96AAAC3B-1954-46B7-BBAC-27DFF5B5295F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7" creationId="{A5AD6500-BB62-4AAC-9D2F-C10DDC90CBB1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19" creationId="{53B021B3-DE93-4AB7-8A18-CF5F1CED88B8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0" creationId="{52D502E5-F6B4-4D58-B4AE-FC466FF15EE8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1" creationId="{9DECDBF4-02B6-4BB4-B65B-B8107AD6A9E8}"/>
          </ac:spMkLst>
        </pc:spChg>
        <pc:picChg chg="add del mod">
          <ac:chgData name="Nick Xonis" userId="6c6c1556891b75f7" providerId="LiveId" clId="{D4467163-BDB5-4A80-BBD4-4CFBF9737BB9}" dt="2023-06-06T23:30:00.580" v="2155" actId="22"/>
          <ac:picMkLst>
            <pc:docMk/>
            <pc:sldMk cId="159372668" sldId="259"/>
            <ac:picMk id="6" creationId="{009831DD-B618-4AE3-C2F4-5E44DF5DF1AC}"/>
          </ac:picMkLst>
        </pc:picChg>
        <pc:picChg chg="add del mod">
          <ac:chgData name="Nick Xonis" userId="6c6c1556891b75f7" providerId="LiveId" clId="{D4467163-BDB5-4A80-BBD4-4CFBF9737BB9}" dt="2023-06-06T22:02:21.924" v="962"/>
          <ac:picMkLst>
            <pc:docMk/>
            <pc:sldMk cId="159372668" sldId="259"/>
            <ac:picMk id="3074" creationId="{272CBBE6-4DD1-DC52-387B-7CB581D0D6F9}"/>
          </ac:picMkLst>
        </pc:picChg>
        <pc:cxnChg chg="add del">
          <ac:chgData name="Nick Xonis" userId="6c6c1556891b75f7" providerId="LiveId" clId="{D4467163-BDB5-4A80-BBD4-4CFBF9737BB9}" dt="2023-06-06T22:02:17.270" v="960" actId="26606"/>
          <ac:cxnSpMkLst>
            <pc:docMk/>
            <pc:sldMk cId="159372668" sldId="259"/>
            <ac:cxnSpMk id="14" creationId="{F7C8EA93-3210-4C62-99E9-153C275E3A87}"/>
          </ac:cxnSpMkLst>
        </pc:cxnChg>
      </pc:sldChg>
      <pc:sldChg chg="addSp delSp modSp new mod setBg">
        <pc:chgData name="Nick Xonis" userId="6c6c1556891b75f7" providerId="LiveId" clId="{D4467163-BDB5-4A80-BBD4-4CFBF9737BB9}" dt="2023-06-06T23:14:47.113" v="1586" actId="207"/>
        <pc:sldMkLst>
          <pc:docMk/>
          <pc:sldMk cId="286391300" sldId="260"/>
        </pc:sldMkLst>
        <pc:spChg chg="mo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" creationId="{5FB883FC-8BBF-8B6E-AB48-ED57276F33B3}"/>
          </ac:spMkLst>
        </pc:spChg>
        <pc:spChg chg="del">
          <ac:chgData name="Nick Xonis" userId="6c6c1556891b75f7" providerId="LiveId" clId="{D4467163-BDB5-4A80-BBD4-4CFBF9737BB9}" dt="2023-06-06T22:39:33.604" v="1339"/>
          <ac:spMkLst>
            <pc:docMk/>
            <pc:sldMk cId="286391300" sldId="260"/>
            <ac:spMk id="3" creationId="{CC772327-9D4D-1F2B-DDA6-D7D5A582E737}"/>
          </ac:spMkLst>
        </pc:spChg>
        <pc:spChg chg="ad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0" creationId="{56E9B3E6-E277-4D68-BA48-9CB43FFBD6E2}"/>
          </ac:spMkLst>
        </pc:spChg>
        <pc:spChg chg="ad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5" creationId="{D5B0017B-2ECA-49AF-B397-DC140825DF8D}"/>
          </ac:spMkLst>
        </pc:spChg>
        <pc:grpChg chg="mod">
          <ac:chgData name="Nick Xonis" userId="6c6c1556891b75f7" providerId="LiveId" clId="{D4467163-BDB5-4A80-BBD4-4CFBF9737BB9}" dt="2023-06-06T22:45:50.107" v="1445"/>
          <ac:grpSpMkLst>
            <pc:docMk/>
            <pc:sldMk cId="286391300" sldId="260"/>
            <ac:grpSpMk id="19" creationId="{A9753395-9C6B-FC21-AD62-CD8D806C201F}"/>
          </ac:grpSpMkLst>
        </pc:grpChg>
        <pc:grpChg chg="add">
          <ac:chgData name="Nick Xonis" userId="6c6c1556891b75f7" providerId="LiveId" clId="{D4467163-BDB5-4A80-BBD4-4CFBF9737BB9}" dt="2023-06-06T22:46:21.528" v="1521" actId="26606"/>
          <ac:grpSpMkLst>
            <pc:docMk/>
            <pc:sldMk cId="286391300" sldId="260"/>
            <ac:grpSpMk id="21" creationId="{AE1C45F0-260A-458C-96ED-C1F6D2151219}"/>
          </ac:grpSpMkLst>
        </pc:grpChg>
        <pc:grpChg chg="mod">
          <ac:chgData name="Nick Xonis" userId="6c6c1556891b75f7" providerId="LiveId" clId="{D4467163-BDB5-4A80-BBD4-4CFBF9737BB9}" dt="2023-06-06T23:04:36.693" v="1543"/>
          <ac:grpSpMkLst>
            <pc:docMk/>
            <pc:sldMk cId="286391300" sldId="260"/>
            <ac:grpSpMk id="31" creationId="{A193D334-E3E7-2F7A-37EF-0418DEAE8165}"/>
          </ac:grpSpMkLst>
        </pc:grpChg>
        <pc:graphicFrameChg chg="add mod modGraphic">
          <ac:chgData name="Nick Xonis" userId="6c6c1556891b75f7" providerId="LiveId" clId="{D4467163-BDB5-4A80-BBD4-4CFBF9737BB9}" dt="2023-06-06T23:14:47.113" v="1586" actId="207"/>
          <ac:graphicFrameMkLst>
            <pc:docMk/>
            <pc:sldMk cId="286391300" sldId="260"/>
            <ac:graphicFrameMk id="5" creationId="{6E2DAA5E-5A01-0D8A-1CA3-3A8311C980D5}"/>
          </ac:graphicFrameMkLst>
        </pc:graphicFrameChg>
        <pc:picChg chg="add mod">
          <ac:chgData name="Nick Xonis" userId="6c6c1556891b75f7" providerId="LiveId" clId="{D4467163-BDB5-4A80-BBD4-4CFBF9737BB9}" dt="2023-06-06T22:46:21.528" v="1521" actId="26606"/>
          <ac:picMkLst>
            <pc:docMk/>
            <pc:sldMk cId="286391300" sldId="260"/>
            <ac:picMk id="4" creationId="{B79E3F70-117B-47C1-D295-1FF015E36C72}"/>
          </ac:picMkLst>
        </pc:picChg>
        <pc:inkChg chg="add del">
          <ac:chgData name="Nick Xonis" userId="6c6c1556891b75f7" providerId="LiveId" clId="{D4467163-BDB5-4A80-BBD4-4CFBF9737BB9}" dt="2023-06-06T22:45:00.576" v="1420" actId="9405"/>
          <ac:inkMkLst>
            <pc:docMk/>
            <pc:sldMk cId="286391300" sldId="260"/>
            <ac:inkMk id="6" creationId="{8923A984-2657-5524-009F-F83D020C12CC}"/>
          </ac:inkMkLst>
        </pc:inkChg>
        <pc:inkChg chg="add del">
          <ac:chgData name="Nick Xonis" userId="6c6c1556891b75f7" providerId="LiveId" clId="{D4467163-BDB5-4A80-BBD4-4CFBF9737BB9}" dt="2023-06-06T22:45:03.751" v="1422" actId="9405"/>
          <ac:inkMkLst>
            <pc:docMk/>
            <pc:sldMk cId="286391300" sldId="260"/>
            <ac:inkMk id="7" creationId="{999B0C3F-0EBA-B555-8E63-CEE8292D8074}"/>
          </ac:inkMkLst>
        </pc:inkChg>
        <pc:inkChg chg="add del">
          <ac:chgData name="Nick Xonis" userId="6c6c1556891b75f7" providerId="LiveId" clId="{D4467163-BDB5-4A80-BBD4-4CFBF9737BB9}" dt="2023-06-06T22:45:05.334" v="1424" actId="9405"/>
          <ac:inkMkLst>
            <pc:docMk/>
            <pc:sldMk cId="286391300" sldId="260"/>
            <ac:inkMk id="8" creationId="{1460088C-E85F-8C6C-8757-D26FA47A9F8A}"/>
          </ac:inkMkLst>
        </pc:inkChg>
        <pc:inkChg chg="add del">
          <ac:chgData name="Nick Xonis" userId="6c6c1556891b75f7" providerId="LiveId" clId="{D4467163-BDB5-4A80-BBD4-4CFBF9737BB9}" dt="2023-06-06T22:45:08.046" v="1426" actId="9405"/>
          <ac:inkMkLst>
            <pc:docMk/>
            <pc:sldMk cId="286391300" sldId="260"/>
            <ac:inkMk id="9" creationId="{396567CD-D0A7-178F-EA60-0FC4963C1A61}"/>
          </ac:inkMkLst>
        </pc:inkChg>
        <pc:inkChg chg="add del">
          <ac:chgData name="Nick Xonis" userId="6c6c1556891b75f7" providerId="LiveId" clId="{D4467163-BDB5-4A80-BBD4-4CFBF9737BB9}" dt="2023-06-06T22:45:09.169" v="1428" actId="9405"/>
          <ac:inkMkLst>
            <pc:docMk/>
            <pc:sldMk cId="286391300" sldId="260"/>
            <ac:inkMk id="10" creationId="{2D696AB5-667C-1347-2705-11D41F4A1F90}"/>
          </ac:inkMkLst>
        </pc:inkChg>
        <pc:inkChg chg="add del">
          <ac:chgData name="Nick Xonis" userId="6c6c1556891b75f7" providerId="LiveId" clId="{D4467163-BDB5-4A80-BBD4-4CFBF9737BB9}" dt="2023-06-06T22:45:12.468" v="1430" actId="9405"/>
          <ac:inkMkLst>
            <pc:docMk/>
            <pc:sldMk cId="286391300" sldId="260"/>
            <ac:inkMk id="11" creationId="{AB2BEED3-A35F-B49C-F389-1571F7D6A39C}"/>
          </ac:inkMkLst>
        </pc:inkChg>
        <pc:inkChg chg="add del">
          <ac:chgData name="Nick Xonis" userId="6c6c1556891b75f7" providerId="LiveId" clId="{D4467163-BDB5-4A80-BBD4-4CFBF9737BB9}" dt="2023-06-06T22:45:16.100" v="1432" actId="9405"/>
          <ac:inkMkLst>
            <pc:docMk/>
            <pc:sldMk cId="286391300" sldId="260"/>
            <ac:inkMk id="12" creationId="{15382C7B-14BF-6802-B8B9-FC54DB899A68}"/>
          </ac:inkMkLst>
        </pc:inkChg>
        <pc:inkChg chg="add del">
          <ac:chgData name="Nick Xonis" userId="6c6c1556891b75f7" providerId="LiveId" clId="{D4467163-BDB5-4A80-BBD4-4CFBF9737BB9}" dt="2023-06-06T22:45:18.345" v="1434" actId="9405"/>
          <ac:inkMkLst>
            <pc:docMk/>
            <pc:sldMk cId="286391300" sldId="260"/>
            <ac:inkMk id="13" creationId="{0FDFEBC4-3EFE-1F30-E067-23D4909016DB}"/>
          </ac:inkMkLst>
        </pc:inkChg>
        <pc:inkChg chg="add del">
          <ac:chgData name="Nick Xonis" userId="6c6c1556891b75f7" providerId="LiveId" clId="{D4467163-BDB5-4A80-BBD4-4CFBF9737BB9}" dt="2023-06-06T22:45:19.753" v="1436" actId="9405"/>
          <ac:inkMkLst>
            <pc:docMk/>
            <pc:sldMk cId="286391300" sldId="260"/>
            <ac:inkMk id="14" creationId="{17BBE111-4C93-0F9B-E19E-146B9EE04375}"/>
          </ac:inkMkLst>
        </pc:inkChg>
        <pc:inkChg chg="add del">
          <ac:chgData name="Nick Xonis" userId="6c6c1556891b75f7" providerId="LiveId" clId="{D4467163-BDB5-4A80-BBD4-4CFBF9737BB9}" dt="2023-06-06T22:45:24.057" v="1438" actId="9405"/>
          <ac:inkMkLst>
            <pc:docMk/>
            <pc:sldMk cId="286391300" sldId="260"/>
            <ac:inkMk id="15" creationId="{A43A485D-6DFA-5092-D8E3-5619A86DE483}"/>
          </ac:inkMkLst>
        </pc:inkChg>
        <pc:inkChg chg="add del">
          <ac:chgData name="Nick Xonis" userId="6c6c1556891b75f7" providerId="LiveId" clId="{D4467163-BDB5-4A80-BBD4-4CFBF9737BB9}" dt="2023-06-06T22:45:35.719" v="1440" actId="9405"/>
          <ac:inkMkLst>
            <pc:docMk/>
            <pc:sldMk cId="286391300" sldId="260"/>
            <ac:inkMk id="16" creationId="{AFE3E77E-0E17-13AB-B43C-3C08C2DBA5DF}"/>
          </ac:inkMkLst>
        </pc:inkChg>
        <pc:inkChg chg="add del mod">
          <ac:chgData name="Nick Xonis" userId="6c6c1556891b75f7" providerId="LiveId" clId="{D4467163-BDB5-4A80-BBD4-4CFBF9737BB9}" dt="2023-06-06T22:45:50.522" v="1446" actId="9405"/>
          <ac:inkMkLst>
            <pc:docMk/>
            <pc:sldMk cId="286391300" sldId="260"/>
            <ac:inkMk id="17" creationId="{6D026FC5-6B96-D6CF-B9F9-DF648167D41C}"/>
          </ac:inkMkLst>
        </pc:inkChg>
        <pc:inkChg chg="add del mod">
          <ac:chgData name="Nick Xonis" userId="6c6c1556891b75f7" providerId="LiveId" clId="{D4467163-BDB5-4A80-BBD4-4CFBF9737BB9}" dt="2023-06-06T22:45:50.107" v="1445"/>
          <ac:inkMkLst>
            <pc:docMk/>
            <pc:sldMk cId="286391300" sldId="260"/>
            <ac:inkMk id="18" creationId="{11CDD07B-16FF-F258-39DA-96386356B98B}"/>
          </ac:inkMkLst>
        </pc:inkChg>
        <pc:inkChg chg="add del mod">
          <ac:chgData name="Nick Xonis" userId="6c6c1556891b75f7" providerId="LiveId" clId="{D4467163-BDB5-4A80-BBD4-4CFBF9737BB9}" dt="2023-06-06T23:04:37.392" v="1546" actId="9405"/>
          <ac:inkMkLst>
            <pc:docMk/>
            <pc:sldMk cId="286391300" sldId="260"/>
            <ac:inkMk id="27" creationId="{97C20FE8-5D0F-C2FA-1AF8-4753B4EF2F71}"/>
          </ac:inkMkLst>
        </pc:inkChg>
        <pc:inkChg chg="add del mod">
          <ac:chgData name="Nick Xonis" userId="6c6c1556891b75f7" providerId="LiveId" clId="{D4467163-BDB5-4A80-BBD4-4CFBF9737BB9}" dt="2023-06-06T23:04:36.999" v="1545" actId="9405"/>
          <ac:inkMkLst>
            <pc:docMk/>
            <pc:sldMk cId="286391300" sldId="260"/>
            <ac:inkMk id="28" creationId="{E2372DEA-63F7-3DB8-A5A4-88D9AABE51B8}"/>
          </ac:inkMkLst>
        </pc:inkChg>
        <pc:inkChg chg="add del mod">
          <ac:chgData name="Nick Xonis" userId="6c6c1556891b75f7" providerId="LiveId" clId="{D4467163-BDB5-4A80-BBD4-4CFBF9737BB9}" dt="2023-06-06T23:04:36.842" v="1544" actId="9405"/>
          <ac:inkMkLst>
            <pc:docMk/>
            <pc:sldMk cId="286391300" sldId="260"/>
            <ac:inkMk id="29" creationId="{25C21619-BCB0-14EC-5725-21126986507B}"/>
          </ac:inkMkLst>
        </pc:inkChg>
        <pc:inkChg chg="add del mod">
          <ac:chgData name="Nick Xonis" userId="6c6c1556891b75f7" providerId="LiveId" clId="{D4467163-BDB5-4A80-BBD4-4CFBF9737BB9}" dt="2023-06-06T23:04:36.693" v="1543"/>
          <ac:inkMkLst>
            <pc:docMk/>
            <pc:sldMk cId="286391300" sldId="260"/>
            <ac:inkMk id="30" creationId="{89FA2582-56D4-0F7C-D4C2-15DAF22BF7D2}"/>
          </ac:inkMkLst>
        </pc:inkChg>
        <pc:cxnChg chg="add">
          <ac:chgData name="Nick Xonis" userId="6c6c1556891b75f7" providerId="LiveId" clId="{D4467163-BDB5-4A80-BBD4-4CFBF9737BB9}" dt="2023-06-06T22:46:21.528" v="1521" actId="26606"/>
          <ac:cxnSpMkLst>
            <pc:docMk/>
            <pc:sldMk cId="286391300" sldId="260"/>
            <ac:cxnSpMk id="26" creationId="{6CF1BAF6-AD41-4082-B212-8A1F9A2E8779}"/>
          </ac:cxnSpMkLst>
        </pc:cxnChg>
      </pc:sldChg>
      <pc:sldChg chg="addSp delSp modSp new mod setBg">
        <pc:chgData name="Nick Xonis" userId="6c6c1556891b75f7" providerId="LiveId" clId="{D4467163-BDB5-4A80-BBD4-4CFBF9737BB9}" dt="2023-06-06T23:18:26.955" v="1687" actId="14100"/>
        <pc:sldMkLst>
          <pc:docMk/>
          <pc:sldMk cId="2484409384" sldId="261"/>
        </pc:sldMkLst>
        <pc:spChg chg="mo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2" creationId="{54E607F9-0199-7176-738E-337DACE3CD81}"/>
          </ac:spMkLst>
        </pc:spChg>
        <pc:spChg chg="add del">
          <ac:chgData name="Nick Xonis" userId="6c6c1556891b75f7" providerId="LiveId" clId="{D4467163-BDB5-4A80-BBD4-4CFBF9737BB9}" dt="2023-06-06T23:17:33.720" v="1618"/>
          <ac:spMkLst>
            <pc:docMk/>
            <pc:sldMk cId="2484409384" sldId="261"/>
            <ac:spMk id="3" creationId="{0F956C95-EF9C-BCE9-68EB-A49395E230AF}"/>
          </ac:spMkLst>
        </pc:spChg>
        <pc:spChg chg="add del mod">
          <ac:chgData name="Nick Xonis" userId="6c6c1556891b75f7" providerId="LiveId" clId="{D4467163-BDB5-4A80-BBD4-4CFBF9737BB9}" dt="2023-06-06T23:17:31.628" v="1615" actId="478"/>
          <ac:spMkLst>
            <pc:docMk/>
            <pc:sldMk cId="2484409384" sldId="261"/>
            <ac:spMk id="20" creationId="{583CC81B-1F33-1D25-63DB-1412B5ECEFA4}"/>
          </ac:spMkLst>
        </pc:spChg>
        <pc:spChg chg="add del">
          <ac:chgData name="Nick Xonis" userId="6c6c1556891b75f7" providerId="LiveId" clId="{D4467163-BDB5-4A80-BBD4-4CFBF9737BB9}" dt="2023-06-06T23:18:20.823" v="1682"/>
          <ac:spMkLst>
            <pc:docMk/>
            <pc:sldMk cId="2484409384" sldId="261"/>
            <ac:spMk id="25" creationId="{2B8D86A9-8031-CD27-2E33-AC13DCE19736}"/>
          </ac:spMkLst>
        </pc:spChg>
        <pc:spChg chg="ad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28" creationId="{2B97F24A-32CE-4C1C-A50D-3016B394DCFB}"/>
          </ac:spMkLst>
        </pc:spChg>
        <pc:spChg chg="ad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30" creationId="{CD8B4F24-440B-49E9-B85D-733523DC064B}"/>
          </ac:spMkLst>
        </pc:spChg>
        <pc:grpChg chg="add del mod">
          <ac:chgData name="Nick Xonis" userId="6c6c1556891b75f7" providerId="LiveId" clId="{D4467163-BDB5-4A80-BBD4-4CFBF9737BB9}" dt="2023-06-06T23:17:15.492" v="1605"/>
          <ac:grpSpMkLst>
            <pc:docMk/>
            <pc:sldMk cId="2484409384" sldId="261"/>
            <ac:grpSpMk id="13" creationId="{6CD2284D-7F8E-9E0D-931F-A031932AF052}"/>
          </ac:grpSpMkLst>
        </pc:grpChg>
        <pc:grpChg chg="mod">
          <ac:chgData name="Nick Xonis" userId="6c6c1556891b75f7" providerId="LiveId" clId="{D4467163-BDB5-4A80-BBD4-4CFBF9737BB9}" dt="2023-06-06T23:17:15.301" v="1603"/>
          <ac:grpSpMkLst>
            <pc:docMk/>
            <pc:sldMk cId="2484409384" sldId="261"/>
            <ac:grpSpMk id="16" creationId="{4D2A71C3-CD13-FE32-2C03-82BCF92D82F3}"/>
          </ac:grpSpMkLst>
        </pc:grpChg>
        <pc:picChg chg="add del mod ord">
          <ac:chgData name="Nick Xonis" userId="6c6c1556891b75f7" providerId="LiveId" clId="{D4467163-BDB5-4A80-BBD4-4CFBF9737BB9}" dt="2023-06-06T23:17:32.214" v="1617" actId="22"/>
          <ac:picMkLst>
            <pc:docMk/>
            <pc:sldMk cId="2484409384" sldId="261"/>
            <ac:picMk id="5" creationId="{8AD1CA6C-1074-B892-E183-62AF484F7EFA}"/>
          </ac:picMkLst>
        </pc:picChg>
        <pc:picChg chg="add mod">
          <ac:chgData name="Nick Xonis" userId="6c6c1556891b75f7" providerId="LiveId" clId="{D4467163-BDB5-4A80-BBD4-4CFBF9737BB9}" dt="2023-06-06T23:17:31.903" v="1616"/>
          <ac:picMkLst>
            <pc:docMk/>
            <pc:sldMk cId="2484409384" sldId="261"/>
            <ac:picMk id="18" creationId="{658298BC-4F35-BDDA-F838-EC118F2F781B}"/>
          </ac:picMkLst>
        </pc:picChg>
        <pc:picChg chg="add mod">
          <ac:chgData name="Nick Xonis" userId="6c6c1556891b75f7" providerId="LiveId" clId="{D4467163-BDB5-4A80-BBD4-4CFBF9737BB9}" dt="2023-06-06T23:18:14.393" v="1681" actId="26606"/>
          <ac:picMkLst>
            <pc:docMk/>
            <pc:sldMk cId="2484409384" sldId="261"/>
            <ac:picMk id="21" creationId="{F71F17FC-1517-F8A8-81DF-E3C9FC5987E5}"/>
          </ac:picMkLst>
        </pc:picChg>
        <pc:picChg chg="add mod">
          <ac:chgData name="Nick Xonis" userId="6c6c1556891b75f7" providerId="LiveId" clId="{D4467163-BDB5-4A80-BBD4-4CFBF9737BB9}" dt="2023-06-06T23:18:26.955" v="1687" actId="14100"/>
          <ac:picMkLst>
            <pc:docMk/>
            <pc:sldMk cId="2484409384" sldId="261"/>
            <ac:picMk id="22" creationId="{F157AE64-A513-E3DC-499B-96608C86C02E}"/>
          </ac:picMkLst>
        </pc:picChg>
        <pc:inkChg chg="add del">
          <ac:chgData name="Nick Xonis" userId="6c6c1556891b75f7" providerId="LiveId" clId="{D4467163-BDB5-4A80-BBD4-4CFBF9737BB9}" dt="2023-06-06T23:17:16.393" v="1610" actId="9405"/>
          <ac:inkMkLst>
            <pc:docMk/>
            <pc:sldMk cId="2484409384" sldId="261"/>
            <ac:inkMk id="6" creationId="{90487D63-5E2B-E7BC-8C3C-F4A3270F1023}"/>
          </ac:inkMkLst>
        </pc:inkChg>
        <pc:inkChg chg="add del mod">
          <ac:chgData name="Nick Xonis" userId="6c6c1556891b75f7" providerId="LiveId" clId="{D4467163-BDB5-4A80-BBD4-4CFBF9737BB9}" dt="2023-06-06T23:17:16.203" v="1609" actId="9405"/>
          <ac:inkMkLst>
            <pc:docMk/>
            <pc:sldMk cId="2484409384" sldId="261"/>
            <ac:inkMk id="7" creationId="{43CAC2EE-14FC-F66B-2B4C-20CDCD339CFA}"/>
          </ac:inkMkLst>
        </pc:inkChg>
        <pc:inkChg chg="add del mod">
          <ac:chgData name="Nick Xonis" userId="6c6c1556891b75f7" providerId="LiveId" clId="{D4467163-BDB5-4A80-BBD4-4CFBF9737BB9}" dt="2023-06-06T23:17:16.019" v="1608" actId="9405"/>
          <ac:inkMkLst>
            <pc:docMk/>
            <pc:sldMk cId="2484409384" sldId="261"/>
            <ac:inkMk id="8" creationId="{135246E6-63C2-CE45-35DB-43926C3909FF}"/>
          </ac:inkMkLst>
        </pc:inkChg>
        <pc:inkChg chg="add del mod">
          <ac:chgData name="Nick Xonis" userId="6c6c1556891b75f7" providerId="LiveId" clId="{D4467163-BDB5-4A80-BBD4-4CFBF9737BB9}" dt="2023-06-06T23:17:15.831" v="1607" actId="9405"/>
          <ac:inkMkLst>
            <pc:docMk/>
            <pc:sldMk cId="2484409384" sldId="261"/>
            <ac:inkMk id="9" creationId="{91F7FF24-C0A3-BC85-C447-9A89DA54596D}"/>
          </ac:inkMkLst>
        </pc:inkChg>
        <pc:inkChg chg="add del mod">
          <ac:chgData name="Nick Xonis" userId="6c6c1556891b75f7" providerId="LiveId" clId="{D4467163-BDB5-4A80-BBD4-4CFBF9737BB9}" dt="2023-06-06T23:17:15.679" v="1606" actId="9405"/>
          <ac:inkMkLst>
            <pc:docMk/>
            <pc:sldMk cId="2484409384" sldId="261"/>
            <ac:inkMk id="10" creationId="{00C780D5-21E5-281A-585E-60954D46A184}"/>
          </ac:inkMkLst>
        </pc:inkChg>
        <pc:inkChg chg="add del mod">
          <ac:chgData name="Nick Xonis" userId="6c6c1556891b75f7" providerId="LiveId" clId="{D4467163-BDB5-4A80-BBD4-4CFBF9737BB9}" dt="2023-06-06T23:17:15.492" v="1605"/>
          <ac:inkMkLst>
            <pc:docMk/>
            <pc:sldMk cId="2484409384" sldId="261"/>
            <ac:inkMk id="11" creationId="{A787DFDB-A9DB-022A-BCD8-79B0CD30DFAA}"/>
          </ac:inkMkLst>
        </pc:inkChg>
        <pc:inkChg chg="add del">
          <ac:chgData name="Nick Xonis" userId="6c6c1556891b75f7" providerId="LiveId" clId="{D4467163-BDB5-4A80-BBD4-4CFBF9737BB9}" dt="2023-06-06T23:17:10.988" v="1596" actId="9405"/>
          <ac:inkMkLst>
            <pc:docMk/>
            <pc:sldMk cId="2484409384" sldId="261"/>
            <ac:inkMk id="12" creationId="{62CC4B30-4497-8635-9C33-9BD5AE859BDF}"/>
          </ac:inkMkLst>
        </pc:inkChg>
        <pc:inkChg chg="add del">
          <ac:chgData name="Nick Xonis" userId="6c6c1556891b75f7" providerId="LiveId" clId="{D4467163-BDB5-4A80-BBD4-4CFBF9737BB9}" dt="2023-06-06T23:17:12.265" v="1599" actId="9405"/>
          <ac:inkMkLst>
            <pc:docMk/>
            <pc:sldMk cId="2484409384" sldId="261"/>
            <ac:inkMk id="14" creationId="{FBB11574-2B48-23D3-E5DF-F43558BD41D3}"/>
          </ac:inkMkLst>
        </pc:inkChg>
        <pc:inkChg chg="add del mod">
          <ac:chgData name="Nick Xonis" userId="6c6c1556891b75f7" providerId="LiveId" clId="{D4467163-BDB5-4A80-BBD4-4CFBF9737BB9}" dt="2023-06-06T23:17:15.301" v="1603"/>
          <ac:inkMkLst>
            <pc:docMk/>
            <pc:sldMk cId="2484409384" sldId="261"/>
            <ac:inkMk id="15" creationId="{8173700D-EB2C-981E-DCF0-8CDD9B735DA4}"/>
          </ac:inkMkLst>
        </pc:inkChg>
        <pc:inkChg chg="add del">
          <ac:chgData name="Nick Xonis" userId="6c6c1556891b75f7" providerId="LiveId" clId="{D4467163-BDB5-4A80-BBD4-4CFBF9737BB9}" dt="2023-06-06T23:17:25.529" v="1612" actId="9405"/>
          <ac:inkMkLst>
            <pc:docMk/>
            <pc:sldMk cId="2484409384" sldId="261"/>
            <ac:inkMk id="17" creationId="{A2EC481E-DDED-8C0E-79C3-F3C074D8F82F}"/>
          </ac:inkMkLst>
        </pc:inkChg>
      </pc:sldChg>
      <pc:sldChg chg="addSp modSp new mod setBg">
        <pc:chgData name="Nick Xonis" userId="6c6c1556891b75f7" providerId="LiveId" clId="{D4467163-BDB5-4A80-BBD4-4CFBF9737BB9}" dt="2023-06-06T23:27:06.093" v="2079" actId="1076"/>
        <pc:sldMkLst>
          <pc:docMk/>
          <pc:sldMk cId="2711412415" sldId="262"/>
        </pc:sldMkLst>
        <pc:spChg chg="mo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2" creationId="{0356DC4C-D892-ABCD-C41C-D4117E48A752}"/>
          </ac:spMkLst>
        </pc:spChg>
        <pc:spChg chg="mod">
          <ac:chgData name="Nick Xonis" userId="6c6c1556891b75f7" providerId="LiveId" clId="{D4467163-BDB5-4A80-BBD4-4CFBF9737BB9}" dt="2023-06-06T23:27:06.093" v="2079" actId="1076"/>
          <ac:spMkLst>
            <pc:docMk/>
            <pc:sldMk cId="2711412415" sldId="262"/>
            <ac:spMk id="3" creationId="{15150A94-887B-7066-7E58-B70DA59E9A59}"/>
          </ac:spMkLst>
        </pc:spChg>
        <pc:spChg chg="ad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8" creationId="{100EDD19-6802-4EC3-95CE-CFFAB042CFD6}"/>
          </ac:spMkLst>
        </pc:spChg>
        <pc:spChg chg="ad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10" creationId="{DB17E863-922E-4C26-BD64-E8FD41D28661}"/>
          </ac:spMkLst>
        </pc:spChg>
      </pc:sldChg>
      <pc:sldChg chg="addSp delSp modSp new mod setBg">
        <pc:chgData name="Nick Xonis" userId="6c6c1556891b75f7" providerId="LiveId" clId="{D4467163-BDB5-4A80-BBD4-4CFBF9737BB9}" dt="2023-06-07T00:15:09.100" v="2365" actId="26606"/>
        <pc:sldMkLst>
          <pc:docMk/>
          <pc:sldMk cId="1596460694" sldId="263"/>
        </pc:sldMkLst>
        <pc:spChg chg="mo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" creationId="{EF867D5F-8842-00AE-AA95-6DDBCB7E8EEB}"/>
          </ac:spMkLst>
        </pc:spChg>
        <pc:spChg chg="del">
          <ac:chgData name="Nick Xonis" userId="6c6c1556891b75f7" providerId="LiveId" clId="{D4467163-BDB5-4A80-BBD4-4CFBF9737BB9}" dt="2023-06-06T23:49:53.304" v="2306" actId="478"/>
          <ac:spMkLst>
            <pc:docMk/>
            <pc:sldMk cId="1596460694" sldId="263"/>
            <ac:spMk id="3" creationId="{4AF03D91-1F37-57DE-1D13-2C0524F74521}"/>
          </ac:spMkLst>
        </pc:spChg>
        <pc:spChg chg="add mo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6" creationId="{5708AFCB-BFB0-9917-8879-A81EE37D3572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7" creationId="{FFD48BC7-DC40-47DE-87EE-9F4B6ECB9ABB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9" creationId="{E502BBC7-2C76-46F3-BC24-5985BC13DB88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11" creationId="{C7F28D52-2A5F-4D23-81AE-7CB8B591C7AF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13" creationId="{3629484E-3792-4B3D-89AD-7C8A1ED0E0D4}"/>
          </ac:spMkLst>
        </pc:spChg>
        <pc:spChg chg="add del">
          <ac:chgData name="Nick Xonis" userId="6c6c1556891b75f7" providerId="LiveId" clId="{D4467163-BDB5-4A80-BBD4-4CFBF9737BB9}" dt="2023-06-07T00:14:26.991" v="2313" actId="26606"/>
          <ac:spMkLst>
            <pc:docMk/>
            <pc:sldMk cId="1596460694" sldId="263"/>
            <ac:spMk id="18" creationId="{93245F62-CCC4-49E4-B95B-EA6C1E790510}"/>
          </ac:spMkLst>
        </pc:spChg>
        <pc:spChg chg="add del">
          <ac:chgData name="Nick Xonis" userId="6c6c1556891b75f7" providerId="LiveId" clId="{D4467163-BDB5-4A80-BBD4-4CFBF9737BB9}" dt="2023-06-07T00:14:26.991" v="2313" actId="26606"/>
          <ac:spMkLst>
            <pc:docMk/>
            <pc:sldMk cId="1596460694" sldId="263"/>
            <ac:spMk id="20" creationId="{E6C0DD6B-6AA3-448F-9B99-8386295BC1B4}"/>
          </ac:spMkLst>
        </pc:spChg>
        <pc:spChg chg="add del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2" creationId="{337940BB-FBC4-492E-BD92-3B7B914D0EAE}"/>
          </ac:spMkLst>
        </pc:spChg>
        <pc:spChg chg="add del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3" creationId="{3FCFB1DE-0B7E-48CC-BA90-B2AB0889F9D6}"/>
          </ac:spMkLst>
        </pc:spChg>
        <pc:spChg chg="ad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8" creationId="{743AA782-23D1-4521-8CAD-47662984AA08}"/>
          </ac:spMkLst>
        </pc:spChg>
        <pc:spChg chg="ad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30" creationId="{650D18FE-0824-4A46-B22C-A86B52E5780A}"/>
          </ac:spMkLst>
        </pc:spChg>
        <pc:picChg chg="add mod ord">
          <ac:chgData name="Nick Xonis" userId="6c6c1556891b75f7" providerId="LiveId" clId="{D4467163-BDB5-4A80-BBD4-4CFBF9737BB9}" dt="2023-06-07T00:15:09.100" v="2365" actId="26606"/>
          <ac:picMkLst>
            <pc:docMk/>
            <pc:sldMk cId="1596460694" sldId="263"/>
            <ac:picMk id="5" creationId="{0EC74EC0-85CC-5874-5185-8AA0EC5E89CA}"/>
          </ac:picMkLst>
        </pc:picChg>
      </pc:sldChg>
      <pc:sldChg chg="addSp delSp modSp new mod setBg">
        <pc:chgData name="Nick Xonis" userId="6c6c1556891b75f7" providerId="LiveId" clId="{D4467163-BDB5-4A80-BBD4-4CFBF9737BB9}" dt="2023-06-06T23:45:13.425" v="2305" actId="26606"/>
        <pc:sldMkLst>
          <pc:docMk/>
          <pc:sldMk cId="2819820644" sldId="264"/>
        </pc:sldMkLst>
        <pc:spChg chg="mod ord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2" creationId="{5C8B89F9-1B32-0155-0EDF-4109D5AB99AC}"/>
          </ac:spMkLst>
        </pc:spChg>
        <pc:spChg chg="del">
          <ac:chgData name="Nick Xonis" userId="6c6c1556891b75f7" providerId="LiveId" clId="{D4467163-BDB5-4A80-BBD4-4CFBF9737BB9}" dt="2023-06-06T23:30:35.485" v="2158" actId="22"/>
          <ac:spMkLst>
            <pc:docMk/>
            <pc:sldMk cId="2819820644" sldId="264"/>
            <ac:spMk id="3" creationId="{07758104-9670-268E-6928-A2C0B3CA3741}"/>
          </ac:spMkLst>
        </pc:spChg>
        <pc:spChg chg="add del mod">
          <ac:chgData name="Nick Xonis" userId="6c6c1556891b75f7" providerId="LiveId" clId="{D4467163-BDB5-4A80-BBD4-4CFBF9737BB9}" dt="2023-06-06T23:42:57.668" v="2280" actId="22"/>
          <ac:spMkLst>
            <pc:docMk/>
            <pc:sldMk cId="2819820644" sldId="264"/>
            <ac:spMk id="7" creationId="{8F9A70F9-EBDD-180F-3C42-9855A52FBC92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3" creationId="{04695F26-39DB-450E-B464-9C76CD233B36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4" creationId="{2F42E55F-A297-474F-AF2D-6D3A15822BCA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15" creationId="{15AA2968-02CF-9ADA-1A63-C788A22F485D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7" creationId="{D0D18125-B187-47A3-F6D9-3A5F16D32102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18" creationId="{D2B783EE-0239-4717-BBEA-8C9EAC61C824}"/>
          </ac:spMkLst>
        </pc:spChg>
        <pc:spChg chg="add del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19" creationId="{E8D41CF8-5232-42BC-8D05-AFEDE215398E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20" creationId="{A7B99495-F43F-4D80-A44F-2CB4764EB90B}"/>
          </ac:spMkLst>
        </pc:spChg>
        <pc:spChg chg="add del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21" creationId="{49237091-E62C-4878-AA4C-0B9995ADB28F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22" creationId="{70BEB1E7-2F88-40BC-B73D-42E5B6F80BFC}"/>
          </ac:spMkLst>
        </pc:spChg>
        <pc:spChg chg="add del">
          <ac:chgData name="Nick Xonis" userId="6c6c1556891b75f7" providerId="LiveId" clId="{D4467163-BDB5-4A80-BBD4-4CFBF9737BB9}" dt="2023-06-06T23:45:10.659" v="2303" actId="26606"/>
          <ac:spMkLst>
            <pc:docMk/>
            <pc:sldMk cId="2819820644" sldId="264"/>
            <ac:spMk id="23" creationId="{8761DDFE-071F-4200-B0AA-394476C2D2D6}"/>
          </ac:spMkLst>
        </pc:spChg>
        <pc:spChg chg="add del">
          <ac:chgData name="Nick Xonis" userId="6c6c1556891b75f7" providerId="LiveId" clId="{D4467163-BDB5-4A80-BBD4-4CFBF9737BB9}" dt="2023-06-06T23:45:10.659" v="2303" actId="26606"/>
          <ac:spMkLst>
            <pc:docMk/>
            <pc:sldMk cId="2819820644" sldId="264"/>
            <ac:spMk id="24" creationId="{553DBACC-773F-CEC8-3EC1-31534B0BA254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27" creationId="{19C9EAEA-39D0-4B0E-A0EB-51E7B26740B1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28" creationId="{C497725C-6431-496A-B11C-691354780DCD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31" creationId="{B81933D1-5615-42C7-9C0B-4EB7105CCE2D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32" creationId="{B089A89A-1E9C-4761-9DFF-53C275FBF870}"/>
          </ac:spMkLst>
        </pc:spChg>
        <pc:grpChg chg="add del">
          <ac:chgData name="Nick Xonis" userId="6c6c1556891b75f7" providerId="LiveId" clId="{D4467163-BDB5-4A80-BBD4-4CFBF9737BB9}" dt="2023-06-06T23:45:02.620" v="2299" actId="26606"/>
          <ac:grpSpMkLst>
            <pc:docMk/>
            <pc:sldMk cId="2819820644" sldId="264"/>
            <ac:grpSpMk id="16" creationId="{972070F7-E065-4D60-8938-9FB8CDB8ACB0}"/>
          </ac:grpSpMkLst>
        </pc:grpChg>
        <pc:grpChg chg="add del">
          <ac:chgData name="Nick Xonis" userId="6c6c1556891b75f7" providerId="LiveId" clId="{D4467163-BDB5-4A80-BBD4-4CFBF9737BB9}" dt="2023-06-06T23:45:06.265" v="2301" actId="26606"/>
          <ac:grpSpMkLst>
            <pc:docMk/>
            <pc:sldMk cId="2819820644" sldId="264"/>
            <ac:grpSpMk id="29" creationId="{032D8612-31EB-44CF-A1D0-14FD4C705424}"/>
          </ac:grpSpMkLst>
        </pc:grpChg>
        <pc:picChg chg="add del mod ord">
          <ac:chgData name="Nick Xonis" userId="6c6c1556891b75f7" providerId="LiveId" clId="{D4467163-BDB5-4A80-BBD4-4CFBF9737BB9}" dt="2023-06-06T23:30:43.400" v="2159" actId="478"/>
          <ac:picMkLst>
            <pc:docMk/>
            <pc:sldMk cId="2819820644" sldId="264"/>
            <ac:picMk id="5" creationId="{01E1F131-EB3E-0AF0-363E-65A29F5D8BA4}"/>
          </ac:picMkLst>
        </pc:picChg>
        <pc:picChg chg="add mod ord">
          <ac:chgData name="Nick Xonis" userId="6c6c1556891b75f7" providerId="LiveId" clId="{D4467163-BDB5-4A80-BBD4-4CFBF9737BB9}" dt="2023-06-06T23:45:13.425" v="2305" actId="26606"/>
          <ac:picMkLst>
            <pc:docMk/>
            <pc:sldMk cId="2819820644" sldId="264"/>
            <ac:picMk id="9" creationId="{FFDF6BD1-35AC-AF02-32CF-B4ED0681A7C3}"/>
          </ac:picMkLst>
        </pc:picChg>
        <pc:picChg chg="add mod">
          <ac:chgData name="Nick Xonis" userId="6c6c1556891b75f7" providerId="LiveId" clId="{D4467163-BDB5-4A80-BBD4-4CFBF9737BB9}" dt="2023-06-06T23:45:13.425" v="2305" actId="26606"/>
          <ac:picMkLst>
            <pc:docMk/>
            <pc:sldMk cId="2819820644" sldId="264"/>
            <ac:picMk id="11" creationId="{96B3DC96-F4F5-308B-BDE2-52D1FE6478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8692-53E4-7DAB-4E3B-D23AA8E4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3E348-4A34-3B4A-CF7C-434A7DCD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27D84-F7B0-40B3-AEAA-20EA1C23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78801-858C-A1FA-6BE9-76918B09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144EA-2BC1-6058-A600-71EB4B23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63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3DD36-0BC8-D4A9-D56D-AEB9E54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E69AD6-7E74-B48B-2E55-E50FFC57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A21B5-AC66-23FE-C574-FBBFC487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2B94F-8706-8459-0B05-93459BC4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A4BC4-8007-DE9F-B32F-565B07C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80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9B8C9A-17DB-8EB8-7638-4462FB12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60A76-D03A-218D-1D35-9782B4B8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28087-C865-68FA-4108-0CF2F27F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77D4A-0394-4306-F5E5-AECBD961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73756-C06D-3ECA-8807-B00C32CA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9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9E140-7AB6-5B6E-B831-1680C887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2EE86-6234-F7A3-62A6-D91B172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7A8B82-FFC4-055B-BDA1-B01A4793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3A6D0-5933-1F07-9152-1C384AAD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48C7D-C18B-5B35-756F-D10008F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10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C477A-574A-1137-F538-CF784BC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ED262C-4FA9-D374-CFF5-B39B4C72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7B78C-075F-2C14-DFF8-CD802D77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A0A79-D637-2D95-DBE4-B3D1755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E1436-131A-24B3-1334-1D94454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51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7CAE1-5D1C-335B-EB71-0D69807F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B6E0A-C7AD-9AB9-F6C0-1DF799B5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A6FA7A-F2EA-8446-A607-A0C5B81FF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5027A9-D13D-E844-6684-A234A6C7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7A2E2-63EC-EF4F-3692-0C656752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8587D-29B0-9BDE-825C-7383E113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11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EDBCA-4F6A-59AA-7755-3F9C94E4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35FCA-142E-AD1F-1EB0-F379EC1F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AACA9B-EF96-C75C-A275-47BF30FF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64FAD4-D658-C1C5-97CF-0C0C2099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295AC6-9B5F-2FB9-82FD-6039A17BA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E21DC2-037E-3CF3-377D-88A33140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636D22-7FB0-96C1-008B-513FB6E6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0AA055-F702-31A8-ECE0-F8C0910F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30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C194D-5268-E165-B0D1-D3DABF73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C1CD3B-E8F1-1355-4C98-1156C7B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AFF3A3-C81F-219D-E626-972C5519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298AD-255D-DF0F-1C24-455E2E21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498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8031C5-4443-7403-04F4-F0A50231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2388CE-3769-E7F3-9329-A3E6C47F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894991-ABCA-20A8-2EC4-297BCB60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24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981D6-7509-973B-E5A0-4B885FD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F05B5-58BE-A2F0-DB6C-A9AE71E9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3ECCB-015D-0275-47AF-9FE5C365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03546B-9DBF-AB65-404A-79141FCD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851164-2EF4-3DE9-96C6-18F5E5CF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708BE3-2CAA-0587-5EE4-AF6972EC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22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93378-CDE7-EDAE-54F2-75450D46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D9B822-ACCD-81CB-2891-5132C5B5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A825-A7F7-FCD6-B06E-EF6CC6C8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B3C58-6C0F-8842-341A-DEDC3510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042A34-8452-E1AC-4679-9E5C822A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7ADED5-AEF6-B1E2-822C-20CF5E9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5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1A35-FBE5-F69C-D37C-166C0937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6F37A2-A02D-A61F-0805-A2218596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D4D94-8C8D-115A-598D-7A7B20BB9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3AA5-97A8-446D-B3D9-4D085EC343D5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A9B4A-E64D-5BE3-606E-FCCB245E7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EEF8C-3F2E-6D76-2201-052A0AC0B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4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8AB49-3449-C6E0-413E-2669A2EA7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Метод </a:t>
            </a:r>
            <a:r>
              <a:rPr lang="uk-UA" sz="4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Дейкстри</a:t>
            </a:r>
            <a:r>
              <a:rPr lang="uk-UA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Знаходження найкоротшого шляху</a:t>
            </a:r>
            <a:endParaRPr lang="uk-UA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C62CF7-999E-4C65-0C5E-C24C54C66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 студент 2го курсу КН</a:t>
            </a:r>
          </a:p>
          <a:p>
            <a:endParaRPr lang="uk-UA" dirty="0"/>
          </a:p>
          <a:p>
            <a:r>
              <a:rPr lang="uk-UA" dirty="0"/>
              <a:t>Лобанов Микола Миколайович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FE319-EF2D-D8B0-36C3-F08EAE1BAAE5}"/>
              </a:ext>
            </a:extLst>
          </p:cNvPr>
          <p:cNvSpPr txBox="1"/>
          <p:nvPr/>
        </p:nvSpPr>
        <p:spPr>
          <a:xfrm>
            <a:off x="7996518" y="5647765"/>
            <a:ext cx="3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Науковий керівник </a:t>
            </a:r>
          </a:p>
          <a:p>
            <a:r>
              <a:rPr lang="ru-R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Міца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Олександр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Володимирович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E9922-A9A9-08EB-A359-8ADCBDF32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" y="173038"/>
            <a:ext cx="1695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DAA28-77FB-AB3C-8FF3-ACC18050CD0E}"/>
              </a:ext>
            </a:extLst>
          </p:cNvPr>
          <p:cNvSpPr txBox="1"/>
          <p:nvPr/>
        </p:nvSpPr>
        <p:spPr>
          <a:xfrm>
            <a:off x="2978870" y="386591"/>
            <a:ext cx="601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Міністерство освіти та науки України</a:t>
            </a:r>
            <a:b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ДВНЗ </a:t>
            </a:r>
            <a:r>
              <a:rPr lang="en-US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“</a:t>
            </a:r>
            <a: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Ужгородський національний університет</a:t>
            </a:r>
            <a:r>
              <a:rPr lang="en-US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”</a:t>
            </a:r>
            <a:b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Факультет інформаційних технологій</a:t>
            </a:r>
            <a:b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uk-UA" sz="18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Кафедра інформаційних управляючих систем та технологій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00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AF73F-FC0E-F8C0-9058-FD0ABFAB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uk-UA" sz="4800" dirty="0"/>
              <a:t>Мета курсової роботи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3366B-9BDD-A706-1E85-03553B6D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62" y="2684819"/>
            <a:ext cx="9388413" cy="2287232"/>
          </a:xfrm>
        </p:spPr>
        <p:txBody>
          <a:bodyPr anchor="ctr">
            <a:normAutofit/>
          </a:bodyPr>
          <a:lstStyle/>
          <a:p>
            <a:r>
              <a:rPr lang="uk-UA" b="0" i="0" dirty="0">
                <a:effectLst/>
                <a:latin typeface="Söhne"/>
              </a:rPr>
              <a:t>Розібратись в механізмі роботі алгоритму </a:t>
            </a:r>
            <a:r>
              <a:rPr lang="uk-UA" b="0" i="0" dirty="0" err="1">
                <a:effectLst/>
                <a:latin typeface="Söhne"/>
              </a:rPr>
              <a:t>Дейкстри</a:t>
            </a:r>
            <a:endParaRPr lang="uk-UA" b="0" i="0" dirty="0">
              <a:effectLst/>
              <a:latin typeface="Söhne"/>
            </a:endParaRPr>
          </a:p>
          <a:p>
            <a:r>
              <a:rPr lang="uk-UA" b="0" i="0" dirty="0">
                <a:effectLst/>
                <a:latin typeface="Söhne"/>
              </a:rPr>
              <a:t>Перегляну</a:t>
            </a:r>
            <a:r>
              <a:rPr lang="uk-UA" dirty="0">
                <a:latin typeface="Söhne"/>
              </a:rPr>
              <a:t>ти реальні приклади </a:t>
            </a:r>
            <a:r>
              <a:rPr lang="uk-UA" dirty="0" err="1">
                <a:latin typeface="Söhne"/>
              </a:rPr>
              <a:t>використанн</a:t>
            </a:r>
            <a:r>
              <a:rPr lang="ru-RU" dirty="0">
                <a:latin typeface="Söhne"/>
              </a:rPr>
              <a:t>я алгоритму</a:t>
            </a:r>
            <a:endParaRPr lang="uk-UA" dirty="0">
              <a:latin typeface="Söhne"/>
            </a:endParaRPr>
          </a:p>
          <a:p>
            <a:r>
              <a:rPr lang="uk-UA" dirty="0">
                <a:latin typeface="Söhne"/>
              </a:rPr>
              <a:t>Створити інтерактивну програму пошуку найкоротшого шляху простими методами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0068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AF73F-FC0E-F8C0-9058-FD0ABFAB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uk-UA" sz="4800"/>
              <a:t>Важливість алгоритму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3366B-9BDD-A706-1E85-03553B6D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62" y="2684819"/>
            <a:ext cx="9388413" cy="22872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b="0" i="0" dirty="0">
                <a:effectLst/>
                <a:latin typeface="Söhne"/>
              </a:rPr>
              <a:t>Пошук найкоротшого шляху в графах є важливим і актуальним завданням у багатьох областях. Основна важливість полягає в ефективному плануванні та оптимізації шляхів, що має значення для різних систем та додатків.</a:t>
            </a:r>
            <a:endParaRPr lang="uk-UA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4A1F-561D-45B6-6B82-C2B512A1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uk-UA"/>
              <a:t>Використання алгоритму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203E9-5733-323D-41DF-094CD0ED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251"/>
            <a:ext cx="5643651" cy="951456"/>
          </a:xfrm>
        </p:spPr>
        <p:txBody>
          <a:bodyPr/>
          <a:lstStyle/>
          <a:p>
            <a:pPr marL="0" indent="0" defTabSz="886968">
              <a:spcBef>
                <a:spcPts val="970"/>
              </a:spcBef>
              <a:buNone/>
            </a:pP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Алгоритм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Дейкстри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uk-UA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має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uk-UA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широкі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uk-UA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застосування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в </a:t>
            </a:r>
            <a:r>
              <a:rPr lang="uk-UA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різних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областях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2FA4D-7F3B-FC36-59E0-E8D12F2B1B47}"/>
              </a:ext>
            </a:extLst>
          </p:cNvPr>
          <p:cNvSpPr txBox="1"/>
          <p:nvPr/>
        </p:nvSpPr>
        <p:spPr>
          <a:xfrm>
            <a:off x="6658506" y="3218762"/>
            <a:ext cx="4695294" cy="199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Транспортна</a:t>
            </a:r>
            <a:r>
              <a:rPr lang="ru-RU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лог</a:t>
            </a: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істика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Мережеве планування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Навігаційні системи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Планування ресурсів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593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83FC-8BBF-8B6E-AB48-ED57276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/>
              <a:t>Приклад роботи алгоритму за допомогою таблиці найкоротших шляхів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7">
            <a:extLst>
              <a:ext uri="{FF2B5EF4-FFF2-40B4-BE49-F238E27FC236}">
                <a16:creationId xmlns:a16="http://schemas.microsoft.com/office/drawing/2014/main" id="{74D49ACC-9AF2-9894-A3D2-A5083E19D7F9}"/>
              </a:ext>
            </a:extLst>
          </p:cNvPr>
          <p:cNvSpPr txBox="1">
            <a:spLocks/>
          </p:cNvSpPr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1500" dirty="0"/>
              <a:t>1. </a:t>
            </a:r>
            <a:r>
              <a:rPr lang="uk-UA" sz="1500" dirty="0"/>
              <a:t>Встановлюємо вагу стартової вершини на 0</a:t>
            </a:r>
          </a:p>
          <a:p>
            <a:pPr marL="114300" indent="0">
              <a:buNone/>
            </a:pPr>
            <a:r>
              <a:rPr lang="ru-RU" sz="1500" dirty="0"/>
              <a:t>2. </a:t>
            </a:r>
            <a:r>
              <a:rPr lang="uk-UA" sz="1500" dirty="0"/>
              <a:t>Розглядаємо усі сусідні вершини, встановлюємо для них вагу та обираємо вершину з найменшою вагою</a:t>
            </a:r>
          </a:p>
          <a:p>
            <a:pPr marL="114300" indent="0">
              <a:buNone/>
            </a:pPr>
            <a:r>
              <a:rPr lang="ru-RU" sz="1500" dirty="0"/>
              <a:t>3. </a:t>
            </a:r>
            <a:r>
              <a:rPr lang="uk-UA" sz="1500" dirty="0"/>
              <a:t>Позначаємо поточну вершину як відвідану </a:t>
            </a:r>
          </a:p>
          <a:p>
            <a:pPr marL="114300" indent="0">
              <a:buNone/>
            </a:pPr>
            <a:r>
              <a:rPr lang="ru-RU" sz="1500" dirty="0"/>
              <a:t>4. </a:t>
            </a:r>
            <a:r>
              <a:rPr lang="uk-UA" sz="1500" dirty="0"/>
              <a:t>Повторюємо кроки 2 та 3 доки не дійдемо до кінцевої вершини</a:t>
            </a:r>
          </a:p>
          <a:p>
            <a:endParaRPr lang="en-US" sz="1500" dirty="0"/>
          </a:p>
        </p:txBody>
      </p:sp>
      <p:pic>
        <p:nvPicPr>
          <p:cNvPr id="4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B79E3F70-117B-47C1-D295-1FF015E36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910" y="2729397"/>
            <a:ext cx="4527254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E2DAA5E-5A01-0D8A-1CA3-3A8311C9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60844"/>
              </p:ext>
            </p:extLst>
          </p:nvPr>
        </p:nvGraphicFramePr>
        <p:xfrm>
          <a:off x="6198781" y="2944682"/>
          <a:ext cx="5523085" cy="305329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82160">
                  <a:extLst>
                    <a:ext uri="{9D8B030D-6E8A-4147-A177-3AD203B41FA5}">
                      <a16:colId xmlns:a16="http://schemas.microsoft.com/office/drawing/2014/main" val="3618758648"/>
                    </a:ext>
                  </a:extLst>
                </a:gridCol>
                <a:gridCol w="820444">
                  <a:extLst>
                    <a:ext uri="{9D8B030D-6E8A-4147-A177-3AD203B41FA5}">
                      <a16:colId xmlns:a16="http://schemas.microsoft.com/office/drawing/2014/main" val="209654011"/>
                    </a:ext>
                  </a:extLst>
                </a:gridCol>
                <a:gridCol w="820444">
                  <a:extLst>
                    <a:ext uri="{9D8B030D-6E8A-4147-A177-3AD203B41FA5}">
                      <a16:colId xmlns:a16="http://schemas.microsoft.com/office/drawing/2014/main" val="1941345986"/>
                    </a:ext>
                  </a:extLst>
                </a:gridCol>
                <a:gridCol w="820444">
                  <a:extLst>
                    <a:ext uri="{9D8B030D-6E8A-4147-A177-3AD203B41FA5}">
                      <a16:colId xmlns:a16="http://schemas.microsoft.com/office/drawing/2014/main" val="3932145603"/>
                    </a:ext>
                  </a:extLst>
                </a:gridCol>
                <a:gridCol w="799422">
                  <a:extLst>
                    <a:ext uri="{9D8B030D-6E8A-4147-A177-3AD203B41FA5}">
                      <a16:colId xmlns:a16="http://schemas.microsoft.com/office/drawing/2014/main" val="1579837523"/>
                    </a:ext>
                  </a:extLst>
                </a:gridCol>
                <a:gridCol w="680749">
                  <a:extLst>
                    <a:ext uri="{9D8B030D-6E8A-4147-A177-3AD203B41FA5}">
                      <a16:colId xmlns:a16="http://schemas.microsoft.com/office/drawing/2014/main" val="3691402614"/>
                    </a:ext>
                  </a:extLst>
                </a:gridCol>
                <a:gridCol w="799422">
                  <a:extLst>
                    <a:ext uri="{9D8B030D-6E8A-4147-A177-3AD203B41FA5}">
                      <a16:colId xmlns:a16="http://schemas.microsoft.com/office/drawing/2014/main" val="2136323454"/>
                    </a:ext>
                  </a:extLst>
                </a:gridCol>
              </a:tblGrid>
              <a:tr h="422469">
                <a:tc>
                  <a:txBody>
                    <a:bodyPr/>
                    <a:lstStyle/>
                    <a:p>
                      <a:r>
                        <a:rPr lang="uk-UA" sz="1300" b="1" cap="all" spc="60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 marL="96016" marR="96016" marT="96016" marB="960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b="1" cap="all" spc="6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016" marR="96016" marT="96016" marB="960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b="1" cap="all" spc="6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016" marR="96016" marT="96016" marB="960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b="1" cap="all" spc="6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016" marR="96016" marT="96016" marB="960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b="1" cap="all" spc="6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016" marR="96016" marT="96016" marB="960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b="1" cap="all" spc="6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016" marR="96016" marT="96016" marB="960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b="1" cap="all" spc="6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016" marR="96016" marT="96016" marB="960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207973"/>
                  </a:ext>
                </a:extLst>
              </a:tr>
              <a:tr h="438471"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016" marR="96016" marT="48008" marB="96016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764093"/>
                  </a:ext>
                </a:extLst>
              </a:tr>
              <a:tr h="438471"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77089"/>
                  </a:ext>
                </a:extLst>
              </a:tr>
              <a:tr h="438471"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016" marR="96016" marT="48008" marB="96016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cap="none" spc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08243"/>
                  </a:ext>
                </a:extLst>
              </a:tr>
              <a:tr h="438471"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70353"/>
                  </a:ext>
                </a:extLst>
              </a:tr>
              <a:tr h="438471"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016" marR="96016" marT="48008" marB="96016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97871"/>
                  </a:ext>
                </a:extLst>
              </a:tr>
              <a:tr h="438471">
                <a:tc>
                  <a:txBody>
                    <a:bodyPr/>
                    <a:lstStyle/>
                    <a:p>
                      <a:r>
                        <a:rPr lang="uk-UA" sz="17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cap="none" spc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6016" marR="96016" marT="48008" marB="96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00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607F9-0199-7176-738E-337DACE3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uk-UA" sz="5400"/>
              <a:t>Аналогія алгоритму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F71F17FC-1517-F8A8-81DF-E3C9FC59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5907" y="640080"/>
            <a:ext cx="6320498" cy="5577840"/>
          </a:xfrm>
          <a:prstGeom prst="rect">
            <a:avLst/>
          </a:prstGeom>
          <a:noFill/>
        </p:spPr>
      </p:pic>
      <p:pic>
        <p:nvPicPr>
          <p:cNvPr id="22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F157AE64-A513-E3DC-499B-96608C86C0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" y="3084379"/>
            <a:ext cx="3844895" cy="29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B89F9-1B32-0155-0EDF-4109D5AB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/>
              <a:t>Алгоритм Дейкстри для пошуку виходу з лабіринту</a:t>
            </a:r>
            <a:endParaRPr lang="uk-UA" sz="36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FDF6BD1-35AC-AF02-32CF-B4ED0681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872" y="2177591"/>
            <a:ext cx="5127883" cy="3857969"/>
          </a:xfrm>
        </p:spPr>
      </p:pic>
      <p:pic>
        <p:nvPicPr>
          <p:cNvPr id="11" name="Рисунок 10" descr="Изображение выглядит как снимок экрана, шаблон, прямоугольны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6B3DC96-F4F5-308B-BDE2-52D1FE647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7" y="2177591"/>
            <a:ext cx="5141286" cy="38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DC4C-D892-ABCD-C41C-D4117E48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Висновки</a:t>
            </a:r>
            <a:endParaRPr lang="uk-U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50A94-887B-7066-7E58-B70DA59E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77"/>
            <a:ext cx="10515600" cy="4251960"/>
          </a:xfrm>
        </p:spPr>
        <p:txBody>
          <a:bodyPr>
            <a:normAutofit/>
          </a:bodyPr>
          <a:lstStyle/>
          <a:p>
            <a:r>
              <a:rPr lang="uk-UA" sz="2200" dirty="0"/>
              <a:t>Алгоритм </a:t>
            </a:r>
            <a:r>
              <a:rPr lang="uk-UA" sz="2200" dirty="0" err="1"/>
              <a:t>Дейкстри</a:t>
            </a:r>
            <a:r>
              <a:rPr lang="uk-UA" sz="2200" dirty="0"/>
              <a:t> є потужним інструментом для знаходження найкоротшого шляху в графі</a:t>
            </a:r>
          </a:p>
          <a:p>
            <a:r>
              <a:rPr lang="uk-UA" sz="2200" dirty="0"/>
              <a:t>Пошук найкоротшого шляху має велике значення в різних сферах</a:t>
            </a:r>
          </a:p>
          <a:p>
            <a:r>
              <a:rPr lang="uk-UA" sz="2200" dirty="0"/>
              <a:t>Використання алгоритму </a:t>
            </a:r>
            <a:r>
              <a:rPr lang="uk-UA" sz="2200" dirty="0" err="1"/>
              <a:t>Дейкстри</a:t>
            </a:r>
            <a:r>
              <a:rPr lang="uk-UA" sz="2200" dirty="0"/>
              <a:t> допомагає оптимізувати процеси та зменшити витрати ресурсів</a:t>
            </a:r>
          </a:p>
          <a:p>
            <a:r>
              <a:rPr lang="uk-UA" sz="2200" dirty="0"/>
              <a:t>Ідеального алгоритму не існує</a:t>
            </a:r>
          </a:p>
          <a:p>
            <a:r>
              <a:rPr lang="uk-UA" sz="2200" dirty="0"/>
              <a:t>Математика все ж таки необхідна для програмістів</a:t>
            </a:r>
          </a:p>
        </p:txBody>
      </p:sp>
    </p:spTree>
    <p:extLst>
      <p:ext uri="{BB962C8B-B14F-4D97-AF65-F5344CB8AC3E}">
        <p14:creationId xmlns:p14="http://schemas.microsoft.com/office/powerpoint/2010/main" val="27114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7D5F-8842-00AE-AA95-6DDBCB7E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Дякую за увагу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8AFCB-BFB0-9917-8879-A81EE37D3572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Проект курсової на GitHub.com</a:t>
            </a:r>
          </a:p>
        </p:txBody>
      </p:sp>
      <p:pic>
        <p:nvPicPr>
          <p:cNvPr id="5" name="Рисунок 4" descr="Изображение выглядит как шаблон, прямоугольный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0EC74EC0-85CC-5874-5185-8AA0EC5E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6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266</Words>
  <Application>Microsoft Office PowerPoint</Application>
  <PresentationFormat>Широкоэкранный</PresentationFormat>
  <Paragraphs>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Тема Office</vt:lpstr>
      <vt:lpstr>Метод Дейкстри. Знаходження найкоротшого шляху</vt:lpstr>
      <vt:lpstr>Мета курсової роботи</vt:lpstr>
      <vt:lpstr>Важливість алгоритму</vt:lpstr>
      <vt:lpstr>Використання алгоритму</vt:lpstr>
      <vt:lpstr>Приклад роботи алгоритму за допомогою таблиці найкоротших шляхів</vt:lpstr>
      <vt:lpstr>Аналогія алгоритму</vt:lpstr>
      <vt:lpstr>Алгоритм Дейкстри для пошуку виходу з лабіринту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Nick Xonis</dc:creator>
  <cp:lastModifiedBy>Nick Xonis</cp:lastModifiedBy>
  <cp:revision>1</cp:revision>
  <dcterms:created xsi:type="dcterms:W3CDTF">2023-06-06T20:13:02Z</dcterms:created>
  <dcterms:modified xsi:type="dcterms:W3CDTF">2023-06-07T06:22:27Z</dcterms:modified>
</cp:coreProperties>
</file>