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89" r:id="rId7"/>
    <p:sldId id="391" r:id="rId8"/>
    <p:sldId id="397" r:id="rId9"/>
    <p:sldId id="408" r:id="rId10"/>
    <p:sldId id="411" r:id="rId11"/>
    <p:sldId id="413" r:id="rId12"/>
    <p:sldId id="412" r:id="rId13"/>
    <p:sldId id="406" r:id="rId14"/>
    <p:sldId id="414" r:id="rId15"/>
    <p:sldId id="415" r:id="rId16"/>
    <p:sldId id="416" r:id="rId17"/>
    <p:sldId id="417" r:id="rId18"/>
    <p:sldId id="398" r:id="rId19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11" d="100"/>
          <a:sy n="111" d="100"/>
        </p:scale>
        <p:origin x="366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02/04/2025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02/04/2025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EF84B-AEF2-60C8-C8CF-7F189385E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D06ED8E-C10E-0661-A388-1F9497869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C2600378-F885-FB67-E6CC-672F2BA0EE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1AFC73-1D7F-1F3D-E2CC-CFB7D8B659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4070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3FC5-0D2B-0B76-5206-667995467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5ACC7EB-2CBF-2AEE-4ACD-3461AA8D3D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2D2A8EEF-1688-E103-DC29-928AE68AE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D80E57-5A51-26D0-A6E8-8AA596A689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411820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F26B-4D02-6B1B-2E66-1A93ACB6C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87A4D0C-A7EC-FF5D-8D78-62C63DE76B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1E6FFB1-197B-5D14-BB67-DF602DF8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DC8A0F-F7D2-DE86-90F3-00DE76444E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99782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261D4-3D27-8094-3136-FC55FEA5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DB12EF7B-AD47-A8D8-4BF5-C6C3DF3D18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7F31C9-C532-B079-D421-0A4B26136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CCC7C95-74E0-5DCD-B674-B11538D6DC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72295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AB565-8CA6-2616-8D23-625C331F5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53EC0DE1-32B9-4DA1-0AA7-2A8754D5C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023C71E-9EFE-3DCA-4908-5000090934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BFB9858-878A-1800-5EF0-B85369F1D7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077064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5A060-2F8A-4184-6836-83F39723C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291B7876-010B-FE9C-D66B-C1270D72A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37277A01-4E64-780A-81D4-D9B0D3F62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1F7AC41-C2FB-261B-1B0B-C4C9995A00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284829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98593-7F12-72BB-F0B2-B2042B368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17A9B99E-2F44-287B-1D1C-703BE1AF00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E308EAD-73F4-1E3C-EE21-0D62557F0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2D2250B-9030-D0F0-C144-7DD3ABB80D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40879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Epreuve E4 – Introduction à mon parcours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30F53-E843-A9D6-4FA0-CD2C4BFF7B8F}"/>
              </a:ext>
            </a:extLst>
          </p:cNvPr>
          <p:cNvSpPr txBox="1"/>
          <p:nvPr/>
        </p:nvSpPr>
        <p:spPr>
          <a:xfrm>
            <a:off x="10489165" y="6373999"/>
            <a:ext cx="2441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Nael Haddadi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3876617" cy="235402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entreprise d’accueil</a:t>
            </a:r>
          </a:p>
        </p:txBody>
      </p:sp>
      <p:pic>
        <p:nvPicPr>
          <p:cNvPr id="2054" name="Picture 6" descr="Le CHU de Lille distingué parmi les meilleurs hôpitaux du monde -  22/09/2022 - Wéo">
            <a:extLst>
              <a:ext uri="{FF2B5EF4-FFF2-40B4-BE49-F238E27FC236}">
                <a16:creationId xmlns:a16="http://schemas.microsoft.com/office/drawing/2014/main" id="{5392E39C-B1D6-E551-8198-324C01EE1279}"/>
              </a:ext>
            </a:extLst>
          </p:cNvPr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85" r="21385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entre hospitalier universitaire de Lille — Wikipédia">
            <a:extLst>
              <a:ext uri="{FF2B5EF4-FFF2-40B4-BE49-F238E27FC236}">
                <a16:creationId xmlns:a16="http://schemas.microsoft.com/office/drawing/2014/main" id="{42D282FF-0AC6-965A-6BDB-958793529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2986" y="3429000"/>
            <a:ext cx="2920826" cy="292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05FCB-1260-D88E-7CD1-595F5A893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D18047-2524-4FC3-255F-013003C78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entreprise d’accueil – </a:t>
            </a:r>
            <a:br>
              <a:rPr lang="fr-FR" dirty="0"/>
            </a:br>
            <a:r>
              <a:rPr lang="fr-FR" sz="3600" dirty="0"/>
              <a:t>CHU de Lille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BAE3262-7198-13F0-7A9A-650DD7AD06E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Bâtiment de la DRN (Direction des ressources numériques)</a:t>
            </a:r>
          </a:p>
          <a:p>
            <a:endParaRPr lang="fr-FR" dirty="0"/>
          </a:p>
          <a:p>
            <a:r>
              <a:rPr lang="fr-FR" dirty="0"/>
              <a:t>Tutrice : Magali Verschelde</a:t>
            </a:r>
          </a:p>
          <a:p>
            <a:endParaRPr lang="fr-FR" dirty="0"/>
          </a:p>
          <a:p>
            <a:r>
              <a:rPr lang="fr-FR" dirty="0"/>
              <a:t>Equipe : Responsables des applications (30 personnes) </a:t>
            </a:r>
          </a:p>
          <a:p>
            <a:endParaRPr lang="fr-FR" dirty="0"/>
          </a:p>
        </p:txBody>
      </p:sp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E47701DB-BEFA-F646-E9C7-E9E32B1B679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096000" y="3565045"/>
            <a:ext cx="4490827" cy="3597470"/>
          </a:xfrm>
        </p:spPr>
        <p:txBody>
          <a:bodyPr/>
          <a:lstStyle/>
          <a:p>
            <a:r>
              <a:rPr lang="fr-FR" dirty="0"/>
              <a:t>Secteur d’activité : activités </a:t>
            </a:r>
            <a:r>
              <a:rPr lang="fr-FR" dirty="0" err="1"/>
              <a:t>hosptialières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31626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8DF65-7D68-9CF8-0A76-6643E3A36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479A1D-4AA9-44F0-E355-450A581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rôle et mes missions</a:t>
            </a:r>
            <a:endParaRPr lang="fr-FR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CB115F-DA08-5DDA-E1AB-1AFD0D61686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fr-FR" dirty="0"/>
              <a:t> - Assistant Applicatif sur deux applications critiques du CHU :</a:t>
            </a:r>
          </a:p>
          <a:p>
            <a:r>
              <a:rPr lang="fr-FR" dirty="0"/>
              <a:t>Sillage Dossier Patient et Sillage RDV</a:t>
            </a:r>
          </a:p>
          <a:p>
            <a:r>
              <a:rPr lang="fr-FR" dirty="0"/>
              <a:t>Dans la sous-équipe des responsables d’applications Sillage (4 personnes)</a:t>
            </a:r>
          </a:p>
          <a:p>
            <a:r>
              <a:rPr lang="fr-FR" dirty="0"/>
              <a:t>Mais j’ai également porté la casquette de développeur.</a:t>
            </a:r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2B17448B-5DC5-2199-236F-3CD2C30ADB1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fr-FR" dirty="0"/>
              <a:t>Mes missions en tant qu’assistant applicatif : </a:t>
            </a:r>
          </a:p>
          <a:p>
            <a:r>
              <a:rPr lang="fr-FR" dirty="0"/>
              <a:t>1 – Recette des applications.</a:t>
            </a:r>
          </a:p>
          <a:p>
            <a:r>
              <a:rPr lang="fr-FR" dirty="0"/>
              <a:t>2 – Gestion des incidents </a:t>
            </a:r>
          </a:p>
        </p:txBody>
      </p:sp>
    </p:spTree>
    <p:extLst>
      <p:ext uri="{BB962C8B-B14F-4D97-AF65-F5344CB8AC3E}">
        <p14:creationId xmlns:p14="http://schemas.microsoft.com/office/powerpoint/2010/main" val="39175926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D80AE-2824-4F9E-9237-F8AABCBF4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B135C0-48F0-F5B0-83F4-E15BBEA1E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rôle et mes missions</a:t>
            </a:r>
            <a:endParaRPr lang="fr-FR" sz="3600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C2078E9D-6D66-D212-E4B5-F333F9B48FF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31426" y="2659272"/>
            <a:ext cx="4490827" cy="3597470"/>
          </a:xfrm>
        </p:spPr>
        <p:txBody>
          <a:bodyPr/>
          <a:lstStyle/>
          <a:p>
            <a:r>
              <a:rPr lang="fr-FR" dirty="0"/>
              <a:t>Mes missions en tant que développeur</a:t>
            </a:r>
          </a:p>
          <a:p>
            <a:r>
              <a:rPr lang="fr-FR" dirty="0"/>
              <a:t>1 – Développer d’un outil de prévisionnel d’activité et des charges à destination de l’équipe</a:t>
            </a:r>
          </a:p>
          <a:p>
            <a:r>
              <a:rPr lang="fr-FR" dirty="0"/>
              <a:t>2 – Développer la partie administrateur en C# pour ma tutrice</a:t>
            </a:r>
          </a:p>
        </p:txBody>
      </p:sp>
    </p:spTree>
    <p:extLst>
      <p:ext uri="{BB962C8B-B14F-4D97-AF65-F5344CB8AC3E}">
        <p14:creationId xmlns:p14="http://schemas.microsoft.com/office/powerpoint/2010/main" val="233128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82745-2372-B71E-9640-97526A36F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DAF152-6C7D-DBAC-79F4-19FB98150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Ce que j’ai appris</a:t>
            </a:r>
            <a:endParaRPr lang="fr-FR" sz="3600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E83A42-22F1-2564-145A-09BF23E8BBD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24894" y="2644354"/>
            <a:ext cx="4490827" cy="3597470"/>
          </a:xfrm>
        </p:spPr>
        <p:txBody>
          <a:bodyPr/>
          <a:lstStyle/>
          <a:p>
            <a:pPr algn="ctr"/>
            <a:r>
              <a:rPr lang="fr-FR" b="1" dirty="0"/>
              <a:t>Techniquement : </a:t>
            </a:r>
          </a:p>
          <a:p>
            <a:pPr algn="ctr"/>
            <a:r>
              <a:rPr lang="fr-FR" dirty="0"/>
              <a:t>Maitrise de langages : PHP, JavaScript, C#</a:t>
            </a:r>
          </a:p>
          <a:p>
            <a:pPr algn="ctr"/>
            <a:r>
              <a:rPr lang="fr-FR" dirty="0"/>
              <a:t>Gestions de bases de données : Looping, PhpMyAdmin, MySQL</a:t>
            </a:r>
          </a:p>
          <a:p>
            <a:pPr algn="ctr"/>
            <a:r>
              <a:rPr lang="fr-FR" dirty="0"/>
              <a:t>Bonnes pratiques grâce a la cybersécurité</a:t>
            </a:r>
          </a:p>
          <a:p>
            <a:pPr algn="ctr"/>
            <a:r>
              <a:rPr lang="fr-FR" dirty="0"/>
              <a:t>Programmation orienté objet</a:t>
            </a:r>
          </a:p>
        </p:txBody>
      </p:sp>
      <p:sp>
        <p:nvSpPr>
          <p:cNvPr id="6" name="Espace réservé du contenu 3">
            <a:extLst>
              <a:ext uri="{FF2B5EF4-FFF2-40B4-BE49-F238E27FC236}">
                <a16:creationId xmlns:a16="http://schemas.microsoft.com/office/drawing/2014/main" id="{8A3AC305-9A30-8E0E-EF38-B9D13A013320}"/>
              </a:ext>
            </a:extLst>
          </p:cNvPr>
          <p:cNvSpPr txBox="1">
            <a:spLocks/>
          </p:cNvSpPr>
          <p:nvPr/>
        </p:nvSpPr>
        <p:spPr>
          <a:xfrm>
            <a:off x="5731714" y="2644354"/>
            <a:ext cx="4490827" cy="3597470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defPPr>
              <a:defRPr lang="fr-FR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dirty="0"/>
              <a:t>Professionnellement : </a:t>
            </a:r>
          </a:p>
          <a:p>
            <a:pPr algn="ctr"/>
            <a:r>
              <a:rPr lang="fr-FR" dirty="0"/>
              <a:t>Travail en équipe et communication dans une entreprise</a:t>
            </a:r>
          </a:p>
          <a:p>
            <a:pPr algn="ctr"/>
            <a:r>
              <a:rPr lang="fr-FR" dirty="0"/>
              <a:t>Gestion du temps en fonction des deadlines</a:t>
            </a:r>
          </a:p>
          <a:p>
            <a:pPr algn="ctr"/>
            <a:r>
              <a:rPr lang="fr-FR" dirty="0"/>
              <a:t>Autonomie et adaptabilité</a:t>
            </a:r>
          </a:p>
          <a:p>
            <a:pPr algn="ctr"/>
            <a:r>
              <a:rPr lang="fr-FR" dirty="0"/>
              <a:t>Le métier </a:t>
            </a:r>
            <a:r>
              <a:rPr lang="fr-FR" b="1" dirty="0"/>
              <a:t>d’assistant applicatif</a:t>
            </a:r>
          </a:p>
        </p:txBody>
      </p:sp>
    </p:spTree>
    <p:extLst>
      <p:ext uri="{BB962C8B-B14F-4D97-AF65-F5344CB8AC3E}">
        <p14:creationId xmlns:p14="http://schemas.microsoft.com/office/powerpoint/2010/main" val="1558092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  <p:sp>
        <p:nvSpPr>
          <p:cNvPr id="6" name="Espace réservé du contenu 4">
            <a:extLst>
              <a:ext uri="{FF2B5EF4-FFF2-40B4-BE49-F238E27FC236}">
                <a16:creationId xmlns:a16="http://schemas.microsoft.com/office/drawing/2014/main" id="{7AF5980E-9E81-02EC-018A-CA5C05EA9684}"/>
              </a:ext>
            </a:extLst>
          </p:cNvPr>
          <p:cNvSpPr txBox="1">
            <a:spLocks/>
          </p:cNvSpPr>
          <p:nvPr/>
        </p:nvSpPr>
        <p:spPr>
          <a:xfrm>
            <a:off x="3337560" y="3429000"/>
            <a:ext cx="4490827" cy="3597470"/>
          </a:xfrm>
          <a:prstGeom prst="rect">
            <a:avLst/>
          </a:prstGeom>
        </p:spPr>
        <p:txBody>
          <a:bodyPr/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fr-FR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fr-F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dirty="0"/>
              <a:t>Lien vers mon portfolio :</a:t>
            </a:r>
          </a:p>
          <a:p>
            <a:pPr marL="0" indent="0" algn="ctr">
              <a:buNone/>
            </a:pPr>
            <a:r>
              <a:rPr lang="fr-FR" dirty="0"/>
              <a:t> https://nael-haddadi.vercel.app/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128" y="189572"/>
            <a:ext cx="6787747" cy="1593507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  <a:p>
            <a:pPr rtl="0"/>
            <a:r>
              <a:rPr lang="fr-FR" dirty="0"/>
              <a:t>Mon parcours académique</a:t>
            </a:r>
          </a:p>
          <a:p>
            <a:pPr rtl="0"/>
            <a:r>
              <a:rPr lang="fr-FR" dirty="0"/>
              <a:t>Mon entreprise d’alternance</a:t>
            </a:r>
          </a:p>
          <a:p>
            <a:pPr rtl="0"/>
            <a:r>
              <a:rPr lang="fr-FR" dirty="0"/>
              <a:t>Mon rôle et mes missions</a:t>
            </a:r>
          </a:p>
          <a:p>
            <a:pPr rtl="0"/>
            <a:r>
              <a:rPr lang="fr-FR" dirty="0"/>
              <a:t>Ce que j’ai appris</a:t>
            </a:r>
          </a:p>
          <a:p>
            <a:pPr rtl="0"/>
            <a:r>
              <a:rPr lang="fr-FR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  <p:pic>
        <p:nvPicPr>
          <p:cNvPr id="12" name="Espace réservé d’image 4" descr="gros plan du grain de bois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345" y="2000686"/>
            <a:ext cx="10873740" cy="1680205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Qui suis-je ?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e libre 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1" name="Forme libre 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22" name="Forme libre 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Mes études avant le BTS SIO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51CAE2C-8B84-FE2D-FF4C-EE9DCD26C203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dirty="0"/>
              <a:t>Première générale : 2019-2020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Options Mathématiques, Physique-Chimie</a:t>
            </a:r>
          </a:p>
          <a:p>
            <a:pPr algn="ctr"/>
            <a:r>
              <a:rPr lang="fr-FR" dirty="0"/>
              <a:t> et SVT.</a:t>
            </a:r>
          </a:p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7D8DD582-9228-EF29-029A-C7A96AAB306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dirty="0"/>
              <a:t>Terminale Générale : 2020-2021</a:t>
            </a:r>
          </a:p>
          <a:p>
            <a:pPr algn="ctr"/>
            <a:endParaRPr lang="fr-FR" dirty="0"/>
          </a:p>
          <a:p>
            <a:pPr algn="ctr"/>
            <a:r>
              <a:rPr lang="fr-FR" dirty="0"/>
              <a:t>Option Mathématiques, Physique-Chimie</a:t>
            </a:r>
          </a:p>
          <a:p>
            <a:pPr algn="ctr"/>
            <a:r>
              <a:rPr lang="fr-FR" dirty="0"/>
              <a:t>Et mathématiques expertes</a:t>
            </a:r>
            <a:br>
              <a:rPr lang="fr-FR" dirty="0"/>
            </a:br>
            <a:r>
              <a:rPr lang="fr-FR" dirty="0"/>
              <a:t>- Python</a:t>
            </a:r>
          </a:p>
          <a:p>
            <a:pPr algn="ctr"/>
            <a:r>
              <a:rPr lang="fr-FR" dirty="0"/>
              <a:t>- Algorithmie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24BCD-1BE4-7E50-87FA-DBB351AEF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A31F5-B412-78B8-C5FB-2C633EA49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Mes études avant le BTS SIO 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A7BEBDB-CCF8-2909-4017-E57A5AAEE5FD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dirty="0"/>
              <a:t>Licence SESI – Sciences Exactes et Sciences de l’ingénieur : 2021-2022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Mécanique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Physique</a:t>
            </a:r>
          </a:p>
          <a:p>
            <a:pPr algn="ctr"/>
            <a:endParaRPr lang="fr-FR" dirty="0"/>
          </a:p>
          <a:p>
            <a:pPr algn="ctr"/>
            <a:endParaRPr lang="fr-FR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C2A000D6-4DD8-416A-F5BB-5D078CD1F83F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dirty="0"/>
              <a:t>Licence MIASHS – Mathématiques et Informatiques appliquées aux sciences humaines et sociales, option Sciences Cognitives : 2022 – 2023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Mathématiques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Neurosciences</a:t>
            </a:r>
          </a:p>
          <a:p>
            <a:pPr marL="342900" indent="-342900" algn="ctr">
              <a:buFontTx/>
              <a:buChar char="-"/>
            </a:pPr>
            <a:r>
              <a:rPr lang="fr-FR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316330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6E07C6-BFA6-52AC-679D-B3196DD11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3AD3B8-104A-0E21-6916-6BDCE5695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22" y="286756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Présentation du BTS SIO</a:t>
            </a:r>
            <a:endParaRPr lang="fr-FR" sz="3600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1C7934-7CBF-7A9E-5603-BC8984CD23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262690" y="2624766"/>
            <a:ext cx="4490827" cy="3597470"/>
          </a:xfrm>
        </p:spPr>
        <p:txBody>
          <a:bodyPr/>
          <a:lstStyle/>
          <a:p>
            <a:pPr algn="ctr"/>
            <a:r>
              <a:rPr lang="fr-FR" dirty="0"/>
              <a:t>BTS SIO  – Gaston Berger (Lille)</a:t>
            </a:r>
          </a:p>
          <a:p>
            <a:pPr algn="ctr"/>
            <a:r>
              <a:rPr lang="fr-FR" dirty="0"/>
              <a:t>Deux options : SISR ou SLAM</a:t>
            </a:r>
          </a:p>
          <a:p>
            <a:pPr algn="ctr"/>
            <a:r>
              <a:rPr lang="fr-FR" dirty="0"/>
              <a:t>Rythme d’alternance : 1 semaine d’entreprise, 1 semaine de cours</a:t>
            </a:r>
          </a:p>
          <a:p>
            <a:pPr algn="ctr"/>
            <a:r>
              <a:rPr lang="fr-FR" dirty="0"/>
              <a:t>Bon accompagnement pour trouver une alternance</a:t>
            </a:r>
          </a:p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2464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969E3-C990-FBE6-F305-2F06DD193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570F10-D2CC-9FE9-BECA-02FFD6BDC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Mon parcours académique -</a:t>
            </a:r>
            <a:br>
              <a:rPr lang="fr-FR" dirty="0"/>
            </a:br>
            <a:r>
              <a:rPr lang="fr-FR" sz="3600" dirty="0"/>
              <a:t>Mon choix du BTS SIO option SLAM en alternance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41BAAC7-92EF-9E92-50A2-D3A66FB2A8E5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 algn="ctr"/>
            <a:r>
              <a:rPr lang="fr-FR" b="1" dirty="0"/>
              <a:t>Pourquoi ce choix ? 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 professionnalisant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 en adéquation avec mon projet professionnel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Ouvert à l’alternance</a:t>
            </a:r>
          </a:p>
          <a:p>
            <a:pPr algn="ctr"/>
            <a:endParaRPr lang="fr-FR" b="1" dirty="0"/>
          </a:p>
        </p:txBody>
      </p:sp>
      <p:sp>
        <p:nvSpPr>
          <p:cNvPr id="8" name="Espace réservé du contenu 7">
            <a:extLst>
              <a:ext uri="{FF2B5EF4-FFF2-40B4-BE49-F238E27FC236}">
                <a16:creationId xmlns:a16="http://schemas.microsoft.com/office/drawing/2014/main" id="{1DCD4E29-2A57-121F-45CD-083BD3B682A3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pPr algn="ctr"/>
            <a:r>
              <a:rPr lang="fr-FR" b="1" dirty="0"/>
              <a:t>   Compétences Acquises </a:t>
            </a:r>
          </a:p>
          <a:p>
            <a:pPr algn="ctr"/>
            <a:r>
              <a:rPr lang="fr-FR" b="1" dirty="0"/>
              <a:t>-  Algorithmie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Programmation orienté objet, gestions de base de données, gestion de projets, cybersécurité..</a:t>
            </a:r>
          </a:p>
          <a:p>
            <a:pPr marL="342900" indent="-342900" algn="ctr">
              <a:buFontTx/>
              <a:buChar char="-"/>
            </a:pPr>
            <a:r>
              <a:rPr lang="fr-FR" b="1" dirty="0"/>
              <a:t>Plusieurs projets stimulants (</a:t>
            </a:r>
            <a:r>
              <a:rPr lang="fr-FR" b="1" dirty="0" err="1"/>
              <a:t>MarieTeam</a:t>
            </a:r>
            <a:r>
              <a:rPr lang="fr-FR" b="1" dirty="0"/>
              <a:t>, atelier de </a:t>
            </a:r>
            <a:r>
              <a:rPr lang="fr-FR" b="1" dirty="0" err="1"/>
              <a:t>pentesting</a:t>
            </a:r>
            <a:r>
              <a:rPr lang="fr-FR" b="1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3671114967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{2C04AEE5-4BCD-467F-B1BD-57BC1E2A31DA}tf78853419_win32</Template>
  <TotalTime>79</TotalTime>
  <Words>443</Words>
  <Application>Microsoft Office PowerPoint</Application>
  <PresentationFormat>Grand écran</PresentationFormat>
  <Paragraphs>93</Paragraphs>
  <Slides>15</Slides>
  <Notes>15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Arial</vt:lpstr>
      <vt:lpstr>Calibri</vt:lpstr>
      <vt:lpstr>Franklin Gothic Book</vt:lpstr>
      <vt:lpstr>Franklin Gothic Demi</vt:lpstr>
      <vt:lpstr>Personnalisé</vt:lpstr>
      <vt:lpstr>Epreuve E4 – Introduction à mon parcours</vt:lpstr>
      <vt:lpstr>Programme</vt:lpstr>
      <vt:lpstr>Introduction</vt:lpstr>
      <vt:lpstr>Qui suis-je ?</vt:lpstr>
      <vt:lpstr>Mon parcours académique</vt:lpstr>
      <vt:lpstr>Mon parcours académique - Mes études avant le BTS SIO </vt:lpstr>
      <vt:lpstr>Mon parcours académique - Mes études avant le BTS SIO </vt:lpstr>
      <vt:lpstr>Présentation du BTS SIO</vt:lpstr>
      <vt:lpstr>Mon parcours académique - Mon choix du BTS SIO option SLAM en alternance</vt:lpstr>
      <vt:lpstr>Mon entreprise d’accueil</vt:lpstr>
      <vt:lpstr>Mon entreprise d’accueil –  CHU de Lille</vt:lpstr>
      <vt:lpstr>Mon rôle et mes missions</vt:lpstr>
      <vt:lpstr>Mon rôle et mes missions</vt:lpstr>
      <vt:lpstr>Ce que j’ai appris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Nael HADDADI</dc:creator>
  <cp:lastModifiedBy>Nael HADDADI</cp:lastModifiedBy>
  <cp:revision>3</cp:revision>
  <dcterms:created xsi:type="dcterms:W3CDTF">2025-04-02T10:53:07Z</dcterms:created>
  <dcterms:modified xsi:type="dcterms:W3CDTF">2025-04-02T17:29:54Z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