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68" r:id="rId5"/>
    <p:sldId id="277" r:id="rId6"/>
    <p:sldId id="269" r:id="rId7"/>
    <p:sldId id="262" r:id="rId8"/>
    <p:sldId id="272" r:id="rId9"/>
    <p:sldId id="274" r:id="rId10"/>
    <p:sldId id="279" r:id="rId11"/>
    <p:sldId id="280" r:id="rId12"/>
    <p:sldId id="298" r:id="rId13"/>
    <p:sldId id="278" r:id="rId14"/>
    <p:sldId id="281" r:id="rId15"/>
    <p:sldId id="299" r:id="rId16"/>
    <p:sldId id="300" r:id="rId17"/>
    <p:sldId id="301" r:id="rId18"/>
    <p:sldId id="302" r:id="rId19"/>
    <p:sldId id="303" r:id="rId20"/>
    <p:sldId id="304" r:id="rId21"/>
    <p:sldId id="297" r:id="rId22"/>
    <p:sldId id="305" r:id="rId23"/>
    <p:sldId id="306" r:id="rId24"/>
    <p:sldId id="276" r:id="rId25"/>
    <p:sldId id="275" r:id="rId2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52" autoAdjust="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1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C358C0-C44C-498D-A1E1-DE48B4230B7D}" type="datetime1">
              <a:rPr lang="es-ES" smtClean="0"/>
              <a:t>19/05/2020</a:t>
            </a:fld>
            <a:endParaRPr lang="es-ES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2B87-2711-4A81-9AC1-A41D13AFD163}" type="datetime1">
              <a:rPr lang="es-ES" smtClean="0"/>
              <a:pPr/>
              <a:t>19/05/2020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06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06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65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472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47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202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02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contenid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A84119-8240-4845-BD01-2786B6976425}" type="datetime1">
              <a:rPr lang="es-ES" noProof="0" smtClean="0"/>
              <a:t>19/05/2020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51CC07-C6EA-4B19-B21B-F21CD960CB05}" type="datetime1">
              <a:rPr lang="es-ES" noProof="0" smtClean="0"/>
              <a:t>19/05/2020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155427-7CF5-4CF7-B6B0-39C2418E56E7}" type="datetime1">
              <a:rPr lang="es-ES" noProof="0" smtClean="0"/>
              <a:t>19/05/2020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547786-EEBE-4706-ACD9-FE928A10B11B}" type="datetime1">
              <a:rPr lang="es-ES" noProof="0" smtClean="0"/>
              <a:t>19/05/2020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C03DAB1D-FF88-4B1F-9694-673F0907BE82}" type="datetime1">
              <a:rPr lang="es-ES" noProof="0" smtClean="0"/>
              <a:t>19/05/2020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E7047D-2722-4D09-999A-DD62A657ADBF}" type="datetime1">
              <a:rPr lang="es-ES" noProof="0" smtClean="0"/>
              <a:t>19/05/2020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descripción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E33FB-4060-4D94-A6F0-5780C0264376}" type="datetime1">
              <a:rPr lang="es-ES" noProof="0" smtClean="0"/>
              <a:t>19/05/2020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Marcador de posición de tex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1" name="Marcador de tex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440861-38A6-4A65-9D49-5A3755B00870}" type="datetime1">
              <a:rPr lang="es-ES" noProof="0" smtClean="0"/>
              <a:t>19/05/2020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AC0DC0-7AA0-47B4-8566-3139D7BCA291}" type="datetime1">
              <a:rPr lang="es-ES" noProof="0" smtClean="0"/>
              <a:t>19/05/2020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uadro de tex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Cuadro de tex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6DE5C9-B45B-4EFF-BB41-776A451104B3}" type="datetime1">
              <a:rPr lang="es-ES" noProof="0" smtClean="0"/>
              <a:t>19/05/2020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57C3C-5B5B-4C4B-AF84-C4AD3D8A19F3}" type="datetime1">
              <a:rPr lang="es-ES" noProof="0" smtClean="0"/>
              <a:t>19/05/2020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D45ED-4241-4ADD-AF00-4987BA86337A}" type="datetime1">
              <a:rPr lang="es-ES" noProof="0" smtClean="0"/>
              <a:t>19/05/2020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84F1CF7-BF3F-49C4-9A5C-92E251F1CFD2}" type="datetime1">
              <a:rPr lang="es-ES" noProof="0" smtClean="0"/>
              <a:t>19/05/2020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lLxp1wpQjj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ons001/FutLabProyectoAndroid.git" TargetMode="External"/><Relationship Id="rId2" Type="http://schemas.openxmlformats.org/officeDocument/2006/relationships/hyperlink" Target="https://github.com/Xons001/FutLabBaseDeDatos/wiki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Xons001/FutLabProyectoAndroid/tree/master/app/releas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4366" y="2716272"/>
            <a:ext cx="8683625" cy="2126661"/>
          </a:xfrm>
        </p:spPr>
        <p:txBody>
          <a:bodyPr rtlCol="0">
            <a:normAutofit/>
          </a:bodyPr>
          <a:lstStyle/>
          <a:p>
            <a:pPr rtl="0"/>
            <a:r>
              <a:rPr lang="es-ES" sz="4700" dirty="0" smtClean="0"/>
              <a:t>aplicación informativa de curso de futbol</a:t>
            </a:r>
            <a:endParaRPr lang="es-ES" sz="47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0" y="5137735"/>
            <a:ext cx="8683625" cy="1229197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dirty="0" smtClean="0"/>
              <a:t>Sean Sáez Fuller</a:t>
            </a:r>
          </a:p>
          <a:p>
            <a:pPr rtl="0"/>
            <a:r>
              <a:rPr lang="es-ES" dirty="0" smtClean="0"/>
              <a:t>Esteve Terrades i </a:t>
            </a:r>
            <a:r>
              <a:rPr lang="es-ES" dirty="0" err="1" smtClean="0"/>
              <a:t>l’illa</a:t>
            </a:r>
            <a:endParaRPr lang="es-ES" dirty="0" smtClean="0"/>
          </a:p>
          <a:p>
            <a:pPr rtl="0"/>
            <a:r>
              <a:rPr lang="es-ES" dirty="0" smtClean="0"/>
              <a:t>20/05/2020 </a:t>
            </a:r>
            <a:r>
              <a:rPr lang="es-ES" dirty="0" smtClean="0"/>
              <a:t>– </a:t>
            </a:r>
            <a:r>
              <a:rPr lang="es-ES" dirty="0" smtClean="0"/>
              <a:t>18:00</a:t>
            </a:r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312" y="2335272"/>
            <a:ext cx="3714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1385" y="1371599"/>
            <a:ext cx="6238874" cy="574839"/>
          </a:xfrm>
        </p:spPr>
        <p:txBody>
          <a:bodyPr/>
          <a:lstStyle/>
          <a:p>
            <a:pPr algn="ctr"/>
            <a:r>
              <a:rPr lang="es-ES" dirty="0" smtClean="0"/>
              <a:t>Android studio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514704" y="2331645"/>
            <a:ext cx="4271357" cy="3476618"/>
          </a:xfrm>
        </p:spPr>
        <p:txBody>
          <a:bodyPr/>
          <a:lstStyle/>
          <a:p>
            <a:pPr algn="l"/>
            <a:r>
              <a:rPr lang="es-ES" dirty="0" smtClean="0"/>
              <a:t>Utiliza java i </a:t>
            </a:r>
            <a:r>
              <a:rPr lang="es-ES" dirty="0" err="1" smtClean="0"/>
              <a:t>xml</a:t>
            </a:r>
            <a:r>
              <a:rPr lang="es-ES" dirty="0" smtClean="0"/>
              <a:t>.</a:t>
            </a:r>
          </a:p>
          <a:p>
            <a:pPr algn="l"/>
            <a:r>
              <a:rPr lang="es-ES" dirty="0" smtClean="0"/>
              <a:t>Aquí tengo todas las clases que utilice en el proyecto.</a:t>
            </a:r>
          </a:p>
          <a:p>
            <a:pPr algn="l"/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838" y="380134"/>
            <a:ext cx="1997563" cy="60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2734" y="2798206"/>
            <a:ext cx="3814235" cy="1260000"/>
          </a:xfrm>
        </p:spPr>
        <p:txBody>
          <a:bodyPr/>
          <a:lstStyle/>
          <a:p>
            <a:r>
              <a:rPr lang="es-ES" dirty="0" smtClean="0"/>
              <a:t>Ventana login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27" y="486294"/>
            <a:ext cx="2845229" cy="5883824"/>
          </a:xfrm>
        </p:spPr>
      </p:pic>
    </p:spTree>
    <p:extLst>
      <p:ext uri="{BB962C8B-B14F-4D97-AF65-F5344CB8AC3E}">
        <p14:creationId xmlns:p14="http://schemas.microsoft.com/office/powerpoint/2010/main" val="13358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0181" y="2798206"/>
            <a:ext cx="3814235" cy="1260000"/>
          </a:xfrm>
        </p:spPr>
        <p:txBody>
          <a:bodyPr/>
          <a:lstStyle/>
          <a:p>
            <a:r>
              <a:rPr lang="es-ES" dirty="0" smtClean="0"/>
              <a:t>Ventana registro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504" y="624680"/>
            <a:ext cx="2718570" cy="5607051"/>
          </a:xfrm>
        </p:spPr>
      </p:pic>
    </p:spTree>
    <p:extLst>
      <p:ext uri="{BB962C8B-B14F-4D97-AF65-F5344CB8AC3E}">
        <p14:creationId xmlns:p14="http://schemas.microsoft.com/office/powerpoint/2010/main" val="30510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0181" y="2798206"/>
            <a:ext cx="3814235" cy="1260000"/>
          </a:xfrm>
        </p:spPr>
        <p:txBody>
          <a:bodyPr/>
          <a:lstStyle/>
          <a:p>
            <a:r>
              <a:rPr lang="es-ES" dirty="0" smtClean="0"/>
              <a:t>Ventana Cliente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13" y="525780"/>
            <a:ext cx="2817758" cy="5804852"/>
          </a:xfrm>
        </p:spPr>
      </p:pic>
    </p:spTree>
    <p:extLst>
      <p:ext uri="{BB962C8B-B14F-4D97-AF65-F5344CB8AC3E}">
        <p14:creationId xmlns:p14="http://schemas.microsoft.com/office/powerpoint/2010/main" val="32104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0181" y="2798206"/>
            <a:ext cx="3814235" cy="1260000"/>
          </a:xfrm>
        </p:spPr>
        <p:txBody>
          <a:bodyPr/>
          <a:lstStyle/>
          <a:p>
            <a:r>
              <a:rPr lang="es-ES" dirty="0" smtClean="0"/>
              <a:t>Ventana cursos disponibles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57" y="497593"/>
            <a:ext cx="2865335" cy="5861226"/>
          </a:xfrm>
        </p:spPr>
      </p:pic>
    </p:spTree>
    <p:extLst>
      <p:ext uri="{BB962C8B-B14F-4D97-AF65-F5344CB8AC3E}">
        <p14:creationId xmlns:p14="http://schemas.microsoft.com/office/powerpoint/2010/main" val="41447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0181" y="2798206"/>
            <a:ext cx="3814235" cy="1260000"/>
          </a:xfrm>
        </p:spPr>
        <p:txBody>
          <a:bodyPr/>
          <a:lstStyle/>
          <a:p>
            <a:r>
              <a:rPr lang="es-ES" dirty="0" smtClean="0"/>
              <a:t>Ventana información del curso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875" y="521364"/>
            <a:ext cx="2824377" cy="5813683"/>
          </a:xfrm>
        </p:spPr>
      </p:pic>
    </p:spTree>
    <p:extLst>
      <p:ext uri="{BB962C8B-B14F-4D97-AF65-F5344CB8AC3E}">
        <p14:creationId xmlns:p14="http://schemas.microsoft.com/office/powerpoint/2010/main" val="32164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0181" y="2798206"/>
            <a:ext cx="3814235" cy="1260000"/>
          </a:xfrm>
        </p:spPr>
        <p:txBody>
          <a:bodyPr/>
          <a:lstStyle/>
          <a:p>
            <a:r>
              <a:rPr lang="es-ES" dirty="0" smtClean="0"/>
              <a:t>Ventana cursos comprados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72" y="581890"/>
            <a:ext cx="2870062" cy="5692631"/>
          </a:xfrm>
        </p:spPr>
      </p:pic>
    </p:spTree>
    <p:extLst>
      <p:ext uri="{BB962C8B-B14F-4D97-AF65-F5344CB8AC3E}">
        <p14:creationId xmlns:p14="http://schemas.microsoft.com/office/powerpoint/2010/main" val="36181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0181" y="2798206"/>
            <a:ext cx="3814235" cy="1260000"/>
          </a:xfrm>
        </p:spPr>
        <p:txBody>
          <a:bodyPr/>
          <a:lstStyle/>
          <a:p>
            <a:r>
              <a:rPr lang="es-ES" dirty="0" smtClean="0"/>
              <a:t>Ventana asignaturas del curso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30" y="448887"/>
            <a:ext cx="2975775" cy="5958638"/>
          </a:xfrm>
        </p:spPr>
      </p:pic>
    </p:spTree>
    <p:extLst>
      <p:ext uri="{BB962C8B-B14F-4D97-AF65-F5344CB8AC3E}">
        <p14:creationId xmlns:p14="http://schemas.microsoft.com/office/powerpoint/2010/main" val="16612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Futuras implementaciones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505220" y="1553715"/>
            <a:ext cx="5202071" cy="916228"/>
          </a:xfrm>
        </p:spPr>
        <p:txBody>
          <a:bodyPr/>
          <a:lstStyle/>
          <a:p>
            <a:r>
              <a:rPr lang="es-ES" sz="2800" dirty="0" smtClean="0"/>
              <a:t>Stripe</a:t>
            </a:r>
            <a:endParaRPr lang="es-ES" sz="28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55128" y="2561384"/>
            <a:ext cx="6102257" cy="370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712"/>
            <a:ext cx="10840914" cy="1260000"/>
          </a:xfrm>
        </p:spPr>
        <p:txBody>
          <a:bodyPr/>
          <a:lstStyle/>
          <a:p>
            <a:pPr algn="ctr"/>
            <a:r>
              <a:rPr lang="es-ES" dirty="0" smtClean="0"/>
              <a:t>Muestra del proyecto</a:t>
            </a:r>
            <a:endParaRPr lang="es-ES" dirty="0"/>
          </a:p>
        </p:txBody>
      </p:sp>
      <p:pic>
        <p:nvPicPr>
          <p:cNvPr id="7" name="lLxp1wpQjjY"/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30348" y="1248796"/>
            <a:ext cx="9351818" cy="52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69622" y="1869600"/>
            <a:ext cx="9357092" cy="4872021"/>
          </a:xfrm>
        </p:spPr>
        <p:txBody>
          <a:bodyPr>
            <a:normAutofit fontScale="70000" lnSpcReduction="20000"/>
          </a:bodyPr>
          <a:lstStyle/>
          <a:p>
            <a:r>
              <a:rPr lang="es-ES" sz="3200" dirty="0" smtClean="0"/>
              <a:t>Introducción</a:t>
            </a:r>
          </a:p>
          <a:p>
            <a:r>
              <a:rPr lang="es-ES" sz="3200" dirty="0" smtClean="0"/>
              <a:t>Diseño de la aplicación</a:t>
            </a:r>
          </a:p>
          <a:p>
            <a:r>
              <a:rPr lang="es-ES" sz="3200" dirty="0" smtClean="0"/>
              <a:t>Mapa de la base de datos</a:t>
            </a:r>
          </a:p>
          <a:p>
            <a:r>
              <a:rPr lang="es-ES" sz="3200" dirty="0" smtClean="0"/>
              <a:t>Heroku</a:t>
            </a:r>
          </a:p>
          <a:p>
            <a:r>
              <a:rPr lang="es-ES" sz="3200" dirty="0" smtClean="0"/>
              <a:t>Node.js y Postman</a:t>
            </a:r>
          </a:p>
          <a:p>
            <a:r>
              <a:rPr lang="es-ES" sz="3200" dirty="0" smtClean="0"/>
              <a:t>Tipos HTTP Node.js</a:t>
            </a:r>
            <a:endParaRPr lang="es-ES" sz="3200" dirty="0" smtClean="0"/>
          </a:p>
          <a:p>
            <a:r>
              <a:rPr lang="es-ES" sz="3200" dirty="0" smtClean="0"/>
              <a:t>Android studio</a:t>
            </a:r>
          </a:p>
          <a:p>
            <a:pPr lvl="1"/>
            <a:r>
              <a:rPr lang="es-ES" sz="3000" dirty="0" smtClean="0"/>
              <a:t>Ventanas</a:t>
            </a:r>
          </a:p>
          <a:p>
            <a:r>
              <a:rPr lang="es-ES" sz="3200" dirty="0" smtClean="0"/>
              <a:t>Futuras implementación</a:t>
            </a:r>
          </a:p>
          <a:p>
            <a:r>
              <a:rPr lang="es-ES" sz="3200" dirty="0" smtClean="0"/>
              <a:t>Muestra del proyecto</a:t>
            </a:r>
          </a:p>
          <a:p>
            <a:r>
              <a:rPr lang="es-ES" sz="3200" dirty="0" smtClean="0"/>
              <a:t>Repositorios de los git</a:t>
            </a:r>
            <a:endParaRPr lang="es-ES" sz="3200" dirty="0" smtClean="0"/>
          </a:p>
          <a:p>
            <a:r>
              <a:rPr lang="es-ES" sz="3200" dirty="0" smtClean="0"/>
              <a:t>Influencia y conclusión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92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Repositorios git donde esta toda la información</a:t>
            </a:r>
            <a:endParaRPr lang="es-ES" dirty="0"/>
          </a:p>
        </p:txBody>
      </p:sp>
      <p:sp>
        <p:nvSpPr>
          <p:cNvPr id="8" name="Marcador de contenido 5"/>
          <p:cNvSpPr>
            <a:spLocks noGrp="1"/>
          </p:cNvSpPr>
          <p:nvPr>
            <p:ph sz="quarter" idx="4"/>
          </p:nvPr>
        </p:nvSpPr>
        <p:spPr>
          <a:xfrm>
            <a:off x="1305099" y="2230121"/>
            <a:ext cx="10221616" cy="2916000"/>
          </a:xfrm>
        </p:spPr>
        <p:txBody>
          <a:bodyPr>
            <a:normAutofit/>
          </a:bodyPr>
          <a:lstStyle/>
          <a:p>
            <a:r>
              <a:rPr lang="es-ES" b="1" dirty="0" smtClean="0"/>
              <a:t>Proyecto Android Studio </a:t>
            </a:r>
            <a:endParaRPr lang="es-ES" b="1" dirty="0" smtClean="0">
              <a:hlinkClick r:id="rId2"/>
            </a:endParaRPr>
          </a:p>
          <a:p>
            <a:pPr lvl="1"/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github.com/Xons001/FutLabBaseDeDatos/wiki</a:t>
            </a:r>
            <a:endParaRPr lang="es-ES" dirty="0" smtClean="0"/>
          </a:p>
          <a:p>
            <a:r>
              <a:rPr lang="es-ES" b="1" dirty="0" smtClean="0"/>
              <a:t>Proyecto Node.js</a:t>
            </a:r>
          </a:p>
          <a:p>
            <a:pPr lvl="1"/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github.com/Xons001/FutLabProyectoAndroid.git</a:t>
            </a:r>
            <a:endParaRPr lang="es-ES" dirty="0" smtClean="0"/>
          </a:p>
          <a:p>
            <a:r>
              <a:rPr lang="es-ES" b="1" dirty="0" smtClean="0"/>
              <a:t>Link para descargar la aplicación(</a:t>
            </a:r>
            <a:r>
              <a:rPr lang="es-ES" b="1" dirty="0" err="1" smtClean="0"/>
              <a:t>apk</a:t>
            </a:r>
            <a:r>
              <a:rPr lang="es-ES" b="1" dirty="0" smtClean="0"/>
              <a:t>)</a:t>
            </a:r>
          </a:p>
          <a:p>
            <a:pPr lvl="1"/>
            <a:r>
              <a:rPr lang="es-ES" dirty="0">
                <a:hlinkClick r:id="rId4"/>
              </a:rPr>
              <a:t>https://github.com/Xons001/FutLabProyectoAndroid/tree/master/app/release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8615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Influencia y conclusión</a:t>
            </a:r>
          </a:p>
        </p:txBody>
      </p:sp>
      <p:pic>
        <p:nvPicPr>
          <p:cNvPr id="10" name="Imagen 9" descr="icono martillo de juez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085" y="600024"/>
            <a:ext cx="1171575" cy="1171575"/>
          </a:xfrm>
          <a:prstGeom prst="rect">
            <a:avLst/>
          </a:prstGeom>
        </p:spPr>
      </p:pic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Las antigua empresa en la que estuve haciendo las practicas me influencio a empezar este proyecto yo solo</a:t>
            </a:r>
            <a:r>
              <a:rPr lang="es-ES" dirty="0" smtClean="0"/>
              <a:t>. Así que lo empecé como algo sin rumbo final, solo para practicar, pero finalmente me di cuent</a:t>
            </a:r>
            <a:r>
              <a:rPr lang="es-ES" dirty="0" smtClean="0"/>
              <a:t>a que se me estaban entrando muchas ideas de como hacerlo y seguí avanzando hasta decidir que quería utilizarlo como proyecto final de curso</a:t>
            </a:r>
            <a:endParaRPr lang="es-ES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2846FF52-309D-45FC-A407-74955F1EF1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Mi conclusión es que gracias a este proyecto he llegado a aprender muchas cosas que jamás pensé que llegaría a comprender tan rápido</a:t>
            </a:r>
            <a:r>
              <a:rPr lang="es-ES" dirty="0" smtClean="0"/>
              <a:t>.</a:t>
            </a:r>
          </a:p>
          <a:p>
            <a:pPr rtl="0"/>
            <a:r>
              <a:rPr lang="es-ES" dirty="0" smtClean="0"/>
              <a:t>He aprendido conceptos básicos y el funcionamiento de </a:t>
            </a:r>
            <a:r>
              <a:rPr lang="es-ES" dirty="0" err="1" smtClean="0"/>
              <a:t>javascript</a:t>
            </a:r>
            <a:r>
              <a:rPr lang="es-ES" dirty="0" smtClean="0"/>
              <a:t>.</a:t>
            </a:r>
          </a:p>
          <a:p>
            <a:pPr rtl="0"/>
            <a:r>
              <a:rPr lang="es-ES" dirty="0" smtClean="0"/>
              <a:t>Lo mismo con XML, aunque aun me falta que aprender un poco mas de este.</a:t>
            </a:r>
          </a:p>
          <a:p>
            <a:pPr rtl="0"/>
            <a:r>
              <a:rPr lang="es-ES" dirty="0" smtClean="0"/>
              <a:t>Y sobretodo he aprendido a como organizarme yo solo, aunque me costara al principio.</a:t>
            </a:r>
          </a:p>
          <a:p>
            <a:pPr rtl="0"/>
            <a:r>
              <a:rPr lang="es-ES" dirty="0" smtClean="0"/>
              <a:t>Seguiré completando esta aplicación por mi propia cuenta para aprender.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472" y="2683890"/>
            <a:ext cx="9800497" cy="1260000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 smtClean="0"/>
              <a:t>Alguna pregunta?</a:t>
            </a:r>
            <a:endParaRPr lang="es-ES" sz="4400" dirty="0"/>
          </a:p>
        </p:txBody>
      </p:sp>
      <p:pic>
        <p:nvPicPr>
          <p:cNvPr id="7" name="Imagen 6" descr="icono de lupa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67" y="297099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página enrollada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455332"/>
            <a:ext cx="3814235" cy="678975"/>
          </a:xfrm>
        </p:spPr>
        <p:txBody>
          <a:bodyPr rtlCol="0"/>
          <a:lstStyle/>
          <a:p>
            <a:pPr rtl="0"/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s-ES" dirty="0" smtClean="0"/>
              <a:t>Quiero a ayudar a la gente a informarse mas sobre los posibles estudios que hay en el </a:t>
            </a:r>
            <a:r>
              <a:rPr lang="es-ES" dirty="0" smtClean="0"/>
              <a:t>futbol de forma telemática, sobretodo ahora que el planeta esta viviendo un momento de crisis por culpa del coronavirus.</a:t>
            </a:r>
            <a:endParaRPr lang="es-ES" dirty="0" smtClean="0"/>
          </a:p>
          <a:p>
            <a:pPr rtl="0"/>
            <a:r>
              <a:rPr lang="es-ES" dirty="0" smtClean="0"/>
              <a:t>Cursos para ser entrenador </a:t>
            </a:r>
            <a:r>
              <a:rPr lang="es-ES" dirty="0" smtClean="0"/>
              <a:t>o jugador.</a:t>
            </a:r>
            <a:endParaRPr lang="es-ES" dirty="0"/>
          </a:p>
        </p:txBody>
      </p:sp>
      <p:pic>
        <p:nvPicPr>
          <p:cNvPr id="1026" name="Picture 2" descr="Resultado de imagen de futbol hace 100 aÃ±o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28" y="549804"/>
            <a:ext cx="7225434" cy="559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Diseño de la aplicación</a:t>
            </a:r>
            <a:endParaRPr lang="es-ES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11040" y="2255967"/>
            <a:ext cx="2288772" cy="3505200"/>
          </a:xfrm>
        </p:spPr>
        <p:txBody>
          <a:bodyPr rtlCol="0"/>
          <a:lstStyle/>
          <a:p>
            <a:pPr algn="l" rtl="0"/>
            <a:r>
              <a:rPr lang="es-ES" sz="2400" dirty="0" smtClean="0"/>
              <a:t>Herramientas: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dirty="0" smtClean="0"/>
              <a:t>Android studio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dirty="0" smtClean="0"/>
              <a:t>Node.js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dirty="0" smtClean="0"/>
              <a:t>PostgreSQL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dirty="0" smtClean="0"/>
              <a:t>Heroku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dirty="0" smtClean="0"/>
              <a:t>PgAdmin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dirty="0" smtClean="0"/>
              <a:t>Postman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66" y="673428"/>
            <a:ext cx="3316779" cy="1260000"/>
          </a:xfrm>
        </p:spPr>
        <p:txBody>
          <a:bodyPr rtlCol="0"/>
          <a:lstStyle/>
          <a:p>
            <a:pPr rtl="0"/>
            <a:r>
              <a:rPr lang="es-ES" dirty="0" smtClean="0"/>
              <a:t>Mapa de la base de datos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917766" y="1948383"/>
            <a:ext cx="2971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Tablas: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Inscripción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Masters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Grados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Unidades </a:t>
            </a:r>
            <a:r>
              <a:rPr lang="es-ES" dirty="0" smtClean="0"/>
              <a:t>formativas</a:t>
            </a: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5" y="1527872"/>
            <a:ext cx="4574833" cy="48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92" y="226774"/>
            <a:ext cx="10840914" cy="1260000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 smtClean="0"/>
              <a:t>Heroku</a:t>
            </a:r>
            <a:endParaRPr lang="es-ES" dirty="0"/>
          </a:p>
        </p:txBody>
      </p:sp>
      <p:pic>
        <p:nvPicPr>
          <p:cNvPr id="13" name="Imagen 12" descr="icono de bolígrafo y papel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153" y="778138"/>
            <a:ext cx="814387" cy="814387"/>
          </a:xfrm>
          <a:prstGeom prst="rect">
            <a:avLst/>
          </a:prstGeom>
        </p:spPr>
      </p:pic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98727" y="1247562"/>
            <a:ext cx="5228444" cy="916228"/>
          </a:xfrm>
        </p:spPr>
        <p:txBody>
          <a:bodyPr rtlCol="0"/>
          <a:lstStyle/>
          <a:p>
            <a:pPr rtl="0"/>
            <a:r>
              <a:rPr lang="es-ES" dirty="0" smtClean="0"/>
              <a:t>Heroku es el servidor donde </a:t>
            </a:r>
            <a:r>
              <a:rPr lang="es-ES" dirty="0" smtClean="0"/>
              <a:t>te da acceso a una base  </a:t>
            </a:r>
            <a:r>
              <a:rPr lang="es-ES" dirty="0" smtClean="0"/>
              <a:t>de datos PostgreSQL y </a:t>
            </a:r>
            <a:r>
              <a:rPr lang="es-ES" dirty="0" smtClean="0"/>
              <a:t>se conecta con node.js para hacer querys a la base de datos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755" y="2395782"/>
            <a:ext cx="6132388" cy="413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5957" y="488892"/>
            <a:ext cx="3941617" cy="1260000"/>
          </a:xfrm>
        </p:spPr>
        <p:txBody>
          <a:bodyPr/>
          <a:lstStyle/>
          <a:p>
            <a:r>
              <a:rPr lang="es-ES" dirty="0" smtClean="0"/>
              <a:t>Node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729151" y="1743799"/>
            <a:ext cx="3941617" cy="34766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Para poder hacer las pruebas de las querys, antes de subirlas a Heroku, utilice este programa para probarlos de forma local.</a:t>
            </a:r>
            <a:endParaRPr lang="es-ES" dirty="0"/>
          </a:p>
        </p:txBody>
      </p:sp>
      <p:sp>
        <p:nvSpPr>
          <p:cNvPr id="6" name="Título 1"/>
          <p:cNvSpPr txBox="1">
            <a:spLocks/>
          </p:cNvSpPr>
          <p:nvPr/>
        </p:nvSpPr>
        <p:spPr bwMode="white">
          <a:xfrm>
            <a:off x="6917574" y="488892"/>
            <a:ext cx="3941617" cy="12600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POSTMAN</a:t>
            </a:r>
            <a:endParaRPr lang="es-ES" dirty="0"/>
          </a:p>
        </p:txBody>
      </p:sp>
      <p:sp>
        <p:nvSpPr>
          <p:cNvPr id="9" name="Marcador de texto 3"/>
          <p:cNvSpPr txBox="1">
            <a:spLocks/>
          </p:cNvSpPr>
          <p:nvPr/>
        </p:nvSpPr>
        <p:spPr bwMode="white">
          <a:xfrm>
            <a:off x="2787534" y="1793226"/>
            <a:ext cx="3941617" cy="347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mtClean="0"/>
              <a:t>En node se debe instalar unas cuantas librerías para poder acceder a las base de datos. Para poder realizar diferentes querys hay diferentes tipos pero estos son los 3 mas importantes y los que utilicé: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mtClean="0"/>
              <a:t>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mtClean="0"/>
              <a:t>POST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mtClean="0"/>
              <a:t>PUT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574" y="3188183"/>
            <a:ext cx="4846110" cy="26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4237" y="51983"/>
            <a:ext cx="10840914" cy="1260000"/>
          </a:xfrm>
        </p:spPr>
        <p:txBody>
          <a:bodyPr/>
          <a:lstStyle/>
          <a:p>
            <a:pPr algn="ctr"/>
            <a:r>
              <a:rPr lang="es-ES" dirty="0" smtClean="0"/>
              <a:t>Tipos HTTP de node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2601882" y="1311983"/>
            <a:ext cx="9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8275474" y="1311983"/>
            <a:ext cx="9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POST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32" y="1901887"/>
            <a:ext cx="3380468" cy="366759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16" y="2399814"/>
            <a:ext cx="4764617" cy="283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0"/>
            <a:ext cx="10840914" cy="1260000"/>
          </a:xfrm>
        </p:spPr>
        <p:txBody>
          <a:bodyPr/>
          <a:lstStyle/>
          <a:p>
            <a:pPr algn="ctr"/>
            <a:r>
              <a:rPr lang="es-ES" dirty="0" smtClean="0"/>
              <a:t>Tipos http de node (2)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558" y="1987632"/>
            <a:ext cx="3835400" cy="369403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636588" y="1224600"/>
            <a:ext cx="9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58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657_TF22736411" id="{07ABA09F-BA21-4F16-B3B3-A5FE395B42EA}" vid="{49B98D5B-02BC-479C-92E7-E4B17A9539B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fb0879af-3eba-417a-a55a-ffe6dcd6ca77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6dc4bcd6-49db-4c07-9060-8acfc67cef9f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Evento famoso en una presentación de historia</Template>
  <TotalTime>0</TotalTime>
  <Words>456</Words>
  <Application>Microsoft Office PowerPoint</Application>
  <PresentationFormat>Panorámica</PresentationFormat>
  <Paragraphs>88</Paragraphs>
  <Slides>22</Slides>
  <Notes>7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Corbel</vt:lpstr>
      <vt:lpstr>Celestial</vt:lpstr>
      <vt:lpstr>aplicación informativa de curso de futbol</vt:lpstr>
      <vt:lpstr>índice</vt:lpstr>
      <vt:lpstr>introducción</vt:lpstr>
      <vt:lpstr>Diseño de la aplicación</vt:lpstr>
      <vt:lpstr>Mapa de la base de datos</vt:lpstr>
      <vt:lpstr>Heroku</vt:lpstr>
      <vt:lpstr>Node</vt:lpstr>
      <vt:lpstr>Tipos HTTP de node</vt:lpstr>
      <vt:lpstr>Tipos http de node (2)</vt:lpstr>
      <vt:lpstr>Android studio</vt:lpstr>
      <vt:lpstr>Ventana login</vt:lpstr>
      <vt:lpstr>Ventana registro</vt:lpstr>
      <vt:lpstr>Ventana Cliente</vt:lpstr>
      <vt:lpstr>Ventana cursos disponibles</vt:lpstr>
      <vt:lpstr>Ventana información del curso</vt:lpstr>
      <vt:lpstr>Ventana cursos comprados</vt:lpstr>
      <vt:lpstr>Ventana asignaturas del curso</vt:lpstr>
      <vt:lpstr>Futuras implementaciones</vt:lpstr>
      <vt:lpstr>Muestra del proyecto</vt:lpstr>
      <vt:lpstr>Repositorios git donde esta toda la información</vt:lpstr>
      <vt:lpstr>Influencia y conclusión</vt:lpstr>
      <vt:lpstr>Alguna pregunta?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2019-05-27T22:52:00Z</dcterms:created>
  <dcterms:modified xsi:type="dcterms:W3CDTF">2020-05-19T16:52:36Z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