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EE2"/>
          </a:solidFill>
        </a:fill>
      </a:tcStyle>
    </a:wholeTbl>
    <a:band2H>
      <a:tcTxStyle b="def" i="def"/>
      <a:tcStyle>
        <a:tcBdr/>
        <a:fill>
          <a:solidFill>
            <a:srgbClr val="E6E8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0D2"/>
          </a:solidFill>
        </a:fill>
      </a:tcStyle>
    </a:wholeTbl>
    <a:band2H>
      <a:tcTxStyle b="def" i="def"/>
      <a:tcStyle>
        <a:tcBdr/>
        <a:fill>
          <a:solidFill>
            <a:srgbClr val="E8E9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1CB"/>
          </a:solidFill>
        </a:fill>
      </a:tcStyle>
    </a:wholeTbl>
    <a:band2H>
      <a:tcTxStyle b="def" i="def"/>
      <a:tcStyle>
        <a:tcBdr/>
        <a:fill>
          <a:solidFill>
            <a:srgbClr val="FCE9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1B212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1B212C">
              <a:alpha val="20000"/>
            </a:srgbClr>
          </a:solidFill>
        </a:fill>
      </a:tcStyle>
    </a:firstCol>
    <a:la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508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0"/>
          <p:cNvSpPr/>
          <p:nvPr/>
        </p:nvSpPr>
        <p:spPr>
          <a:xfrm rot="5400000">
            <a:off x="7500300" y="504"/>
            <a:ext cx="1643701" cy="1643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3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6" name="Shape 11"/>
          <p:cNvGrpSpPr/>
          <p:nvPr/>
        </p:nvGrpSpPr>
        <p:grpSpPr>
          <a:xfrm>
            <a:off x="-1" y="490"/>
            <a:ext cx="5153707" cy="5134399"/>
            <a:chOff x="0" y="0"/>
            <a:chExt cx="5153705" cy="5134398"/>
          </a:xfrm>
        </p:grpSpPr>
        <p:sp>
          <p:nvSpPr>
            <p:cNvPr id="12" name="Shape 12"/>
            <p:cNvSpPr/>
            <p:nvPr/>
          </p:nvSpPr>
          <p:spPr>
            <a:xfrm rot="16200000">
              <a:off x="9730" y="-9576"/>
              <a:ext cx="5134250" cy="5153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0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" name="Shape 13"/>
            <p:cNvSpPr/>
            <p:nvPr/>
          </p:nvSpPr>
          <p:spPr>
            <a:xfrm rot="16200000">
              <a:off x="7343" y="1134430"/>
              <a:ext cx="3982213" cy="3996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695"/>
                  </a:moveTo>
                  <a:lnTo>
                    <a:pt x="1269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0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" name="Shape 14"/>
            <p:cNvSpPr/>
            <p:nvPr/>
          </p:nvSpPr>
          <p:spPr>
            <a:xfrm rot="16200000">
              <a:off x="5786" y="-4290"/>
              <a:ext cx="2291521" cy="23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87836"/>
              <a:ext cx="2300101" cy="2291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7" name="Title Text"/>
          <p:cNvSpPr txBox="1"/>
          <p:nvPr>
            <p:ph type="title"/>
          </p:nvPr>
        </p:nvSpPr>
        <p:spPr>
          <a:xfrm>
            <a:off x="3537149" y="1578399"/>
            <a:ext cx="5017501" cy="15789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5083950" y="3924925"/>
            <a:ext cx="3470701" cy="506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Shape 106"/>
          <p:cNvGrpSpPr/>
          <p:nvPr/>
        </p:nvGrpSpPr>
        <p:grpSpPr>
          <a:xfrm>
            <a:off x="4406399" y="-1"/>
            <a:ext cx="4737602" cy="5143067"/>
            <a:chOff x="0" y="0"/>
            <a:chExt cx="4737600" cy="5143065"/>
          </a:xfrm>
        </p:grpSpPr>
        <p:sp>
          <p:nvSpPr>
            <p:cNvPr id="152" name="Shape 107"/>
            <p:cNvSpPr/>
            <p:nvPr/>
          </p:nvSpPr>
          <p:spPr>
            <a:xfrm rot="5400000">
              <a:off x="1799" y="-1801"/>
              <a:ext cx="4734002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" name="Shape 108"/>
            <p:cNvSpPr/>
            <p:nvPr/>
          </p:nvSpPr>
          <p:spPr>
            <a:xfrm rot="5400000">
              <a:off x="434724" y="5700"/>
              <a:ext cx="4298102" cy="428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" name="Shape 109"/>
            <p:cNvSpPr/>
            <p:nvPr/>
          </p:nvSpPr>
          <p:spPr>
            <a:xfrm rot="16200000">
              <a:off x="1211998" y="123646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" name="Shape 110"/>
            <p:cNvSpPr/>
            <p:nvPr/>
          </p:nvSpPr>
          <p:spPr>
            <a:xfrm flipH="1">
              <a:off x="1443456" y="144395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" name="Shape 111"/>
            <p:cNvSpPr/>
            <p:nvPr/>
          </p:nvSpPr>
          <p:spPr>
            <a:xfrm rot="16200000">
              <a:off x="1580680" y="24694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" name="Shape 112"/>
            <p:cNvSpPr/>
            <p:nvPr/>
          </p:nvSpPr>
          <p:spPr>
            <a:xfrm flipH="1">
              <a:off x="1815714" y="267695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" name="Shape 113"/>
            <p:cNvSpPr/>
            <p:nvPr/>
          </p:nvSpPr>
          <p:spPr>
            <a:xfrm rot="16200000">
              <a:off x="2268940" y="186201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" name="Shape 114"/>
            <p:cNvSpPr/>
            <p:nvPr/>
          </p:nvSpPr>
          <p:spPr>
            <a:xfrm flipH="1">
              <a:off x="2501699" y="206950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" name="Shape 115"/>
            <p:cNvSpPr/>
            <p:nvPr/>
          </p:nvSpPr>
          <p:spPr>
            <a:xfrm rot="16200000">
              <a:off x="2454741" y="2477809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" name="Shape 116"/>
            <p:cNvSpPr/>
            <p:nvPr/>
          </p:nvSpPr>
          <p:spPr>
            <a:xfrm flipH="1">
              <a:off x="3558866" y="269296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" name="Shape 117"/>
            <p:cNvSpPr/>
            <p:nvPr/>
          </p:nvSpPr>
          <p:spPr>
            <a:xfrm flipH="1">
              <a:off x="3738681" y="330875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" name="Shape 118"/>
            <p:cNvSpPr/>
            <p:nvPr/>
          </p:nvSpPr>
          <p:spPr>
            <a:xfrm rot="16200000">
              <a:off x="2641199" y="309501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" name="Shape 119"/>
            <p:cNvSpPr/>
            <p:nvPr/>
          </p:nvSpPr>
          <p:spPr>
            <a:xfrm flipH="1">
              <a:off x="2870249" y="330250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" name="Shape 120"/>
            <p:cNvSpPr/>
            <p:nvPr/>
          </p:nvSpPr>
          <p:spPr>
            <a:xfrm rot="16200000">
              <a:off x="2821014" y="3710807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" name="Shape 121"/>
            <p:cNvSpPr/>
            <p:nvPr/>
          </p:nvSpPr>
          <p:spPr>
            <a:xfrm flipH="1">
              <a:off x="3056047" y="3918294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" name="Shape 122"/>
            <p:cNvSpPr/>
            <p:nvPr/>
          </p:nvSpPr>
          <p:spPr>
            <a:xfrm rot="16200000">
              <a:off x="3696091" y="371847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" name="Shape 123"/>
            <p:cNvSpPr/>
            <p:nvPr/>
          </p:nvSpPr>
          <p:spPr>
            <a:xfrm flipH="1">
              <a:off x="3928133" y="3925959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" name="Shape 124"/>
            <p:cNvSpPr/>
            <p:nvPr/>
          </p:nvSpPr>
          <p:spPr>
            <a:xfrm rot="16200000">
              <a:off x="3881890" y="43342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71" name="Title Text"/>
          <p:cNvSpPr txBox="1"/>
          <p:nvPr>
            <p:ph type="title"/>
          </p:nvPr>
        </p:nvSpPr>
        <p:spPr>
          <a:xfrm>
            <a:off x="823850" y="1284674"/>
            <a:ext cx="4776000" cy="1300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sz="quarter" idx="1"/>
          </p:nvPr>
        </p:nvSpPr>
        <p:spPr>
          <a:xfrm>
            <a:off x="823850" y="2643123"/>
            <a:ext cx="4776000" cy="1218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Shape 20"/>
          <p:cNvGrpSpPr/>
          <p:nvPr/>
        </p:nvGrpSpPr>
        <p:grpSpPr>
          <a:xfrm>
            <a:off x="4406399" y="-1"/>
            <a:ext cx="4737602" cy="5143067"/>
            <a:chOff x="0" y="0"/>
            <a:chExt cx="4737600" cy="5143065"/>
          </a:xfrm>
        </p:grpSpPr>
        <p:sp>
          <p:nvSpPr>
            <p:cNvPr id="26" name="Shape 21"/>
            <p:cNvSpPr/>
            <p:nvPr/>
          </p:nvSpPr>
          <p:spPr>
            <a:xfrm rot="5400000">
              <a:off x="1799" y="-1801"/>
              <a:ext cx="4734002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" name="Shape 22"/>
            <p:cNvSpPr/>
            <p:nvPr/>
          </p:nvSpPr>
          <p:spPr>
            <a:xfrm rot="5400000">
              <a:off x="434724" y="5700"/>
              <a:ext cx="4298102" cy="428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" name="Shape 23"/>
            <p:cNvSpPr/>
            <p:nvPr/>
          </p:nvSpPr>
          <p:spPr>
            <a:xfrm rot="16200000">
              <a:off x="1211998" y="123646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" name="Shape 24"/>
            <p:cNvSpPr/>
            <p:nvPr/>
          </p:nvSpPr>
          <p:spPr>
            <a:xfrm flipH="1">
              <a:off x="1443456" y="144395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" name="Shape 25"/>
            <p:cNvSpPr/>
            <p:nvPr/>
          </p:nvSpPr>
          <p:spPr>
            <a:xfrm rot="16200000">
              <a:off x="1580680" y="24694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" name="Shape 26"/>
            <p:cNvSpPr/>
            <p:nvPr/>
          </p:nvSpPr>
          <p:spPr>
            <a:xfrm flipH="1">
              <a:off x="1815714" y="267695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" name="Shape 27"/>
            <p:cNvSpPr/>
            <p:nvPr/>
          </p:nvSpPr>
          <p:spPr>
            <a:xfrm rot="16200000">
              <a:off x="2268940" y="186201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" name="Shape 28"/>
            <p:cNvSpPr/>
            <p:nvPr/>
          </p:nvSpPr>
          <p:spPr>
            <a:xfrm flipH="1">
              <a:off x="2501699" y="206950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" name="Shape 29"/>
            <p:cNvSpPr/>
            <p:nvPr/>
          </p:nvSpPr>
          <p:spPr>
            <a:xfrm rot="16200000">
              <a:off x="2454741" y="2477809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" name="Shape 30"/>
            <p:cNvSpPr/>
            <p:nvPr/>
          </p:nvSpPr>
          <p:spPr>
            <a:xfrm flipH="1">
              <a:off x="3558866" y="269296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" name="Shape 31"/>
            <p:cNvSpPr/>
            <p:nvPr/>
          </p:nvSpPr>
          <p:spPr>
            <a:xfrm flipH="1">
              <a:off x="3738681" y="330875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" name="Shape 32"/>
            <p:cNvSpPr/>
            <p:nvPr/>
          </p:nvSpPr>
          <p:spPr>
            <a:xfrm rot="16200000">
              <a:off x="2641199" y="309501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" name="Shape 33"/>
            <p:cNvSpPr/>
            <p:nvPr/>
          </p:nvSpPr>
          <p:spPr>
            <a:xfrm flipH="1">
              <a:off x="2870249" y="330250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" name="Shape 34"/>
            <p:cNvSpPr/>
            <p:nvPr/>
          </p:nvSpPr>
          <p:spPr>
            <a:xfrm rot="16200000">
              <a:off x="2821014" y="3710807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" name="Shape 35"/>
            <p:cNvSpPr/>
            <p:nvPr/>
          </p:nvSpPr>
          <p:spPr>
            <a:xfrm flipH="1">
              <a:off x="3056047" y="3918294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" name="Shape 36"/>
            <p:cNvSpPr/>
            <p:nvPr/>
          </p:nvSpPr>
          <p:spPr>
            <a:xfrm rot="16200000">
              <a:off x="3696091" y="371847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" name="Shape 37"/>
            <p:cNvSpPr/>
            <p:nvPr/>
          </p:nvSpPr>
          <p:spPr>
            <a:xfrm flipH="1">
              <a:off x="3928133" y="3925959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" name="Shape 38"/>
            <p:cNvSpPr/>
            <p:nvPr/>
          </p:nvSpPr>
          <p:spPr>
            <a:xfrm rot="16200000">
              <a:off x="3881890" y="43342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5" name="Title Text"/>
          <p:cNvSpPr txBox="1"/>
          <p:nvPr>
            <p:ph type="title"/>
          </p:nvPr>
        </p:nvSpPr>
        <p:spPr>
          <a:xfrm>
            <a:off x="823850" y="2053000"/>
            <a:ext cx="4587000" cy="11487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42"/>
          <p:cNvGrpSpPr/>
          <p:nvPr/>
        </p:nvGrpSpPr>
        <p:grpSpPr>
          <a:xfrm>
            <a:off x="0" y="381000"/>
            <a:ext cx="1037851" cy="1016289"/>
            <a:chOff x="0" y="0"/>
            <a:chExt cx="1037850" cy="1016287"/>
          </a:xfrm>
        </p:grpSpPr>
        <p:sp>
          <p:nvSpPr>
            <p:cNvPr id="53" name="Shape 43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" name="Shape 44"/>
            <p:cNvSpPr/>
            <p:nvPr/>
          </p:nvSpPr>
          <p:spPr>
            <a:xfrm flipH="1">
              <a:off x="229050" y="207487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6" name="Title Text"/>
          <p:cNvSpPr txBox="1"/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297499" y="1567549"/>
            <a:ext cx="7038901" cy="2911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49"/>
          <p:cNvGrpSpPr/>
          <p:nvPr/>
        </p:nvGrpSpPr>
        <p:grpSpPr>
          <a:xfrm>
            <a:off x="0" y="381000"/>
            <a:ext cx="1037851" cy="1016289"/>
            <a:chOff x="0" y="0"/>
            <a:chExt cx="1037850" cy="1016287"/>
          </a:xfrm>
        </p:grpSpPr>
        <p:sp>
          <p:nvSpPr>
            <p:cNvPr id="65" name="Shape 50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" name="Shape 51"/>
            <p:cNvSpPr/>
            <p:nvPr/>
          </p:nvSpPr>
          <p:spPr>
            <a:xfrm flipH="1">
              <a:off x="229050" y="207487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8" name="Title Text"/>
          <p:cNvSpPr txBox="1"/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half" idx="1"/>
          </p:nvPr>
        </p:nvSpPr>
        <p:spPr>
          <a:xfrm>
            <a:off x="1297499" y="1567549"/>
            <a:ext cx="3403201" cy="2911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54"/>
          <p:cNvSpPr txBox="1"/>
          <p:nvPr>
            <p:ph type="body" sz="half" idx="13"/>
          </p:nvPr>
        </p:nvSpPr>
        <p:spPr>
          <a:xfrm>
            <a:off x="4933220" y="1567549"/>
            <a:ext cx="3403201" cy="2911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 57"/>
          <p:cNvGrpSpPr/>
          <p:nvPr/>
        </p:nvGrpSpPr>
        <p:grpSpPr>
          <a:xfrm>
            <a:off x="0" y="381000"/>
            <a:ext cx="1037851" cy="1016289"/>
            <a:chOff x="0" y="0"/>
            <a:chExt cx="1037850" cy="1016287"/>
          </a:xfrm>
        </p:grpSpPr>
        <p:sp>
          <p:nvSpPr>
            <p:cNvPr id="78" name="Shape 58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" name="Shape 59"/>
            <p:cNvSpPr/>
            <p:nvPr/>
          </p:nvSpPr>
          <p:spPr>
            <a:xfrm flipH="1">
              <a:off x="229050" y="207487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81" name="Title Text"/>
          <p:cNvSpPr txBox="1"/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Shape 63"/>
          <p:cNvGrpSpPr/>
          <p:nvPr/>
        </p:nvGrpSpPr>
        <p:grpSpPr>
          <a:xfrm>
            <a:off x="0" y="381000"/>
            <a:ext cx="1037851" cy="1016289"/>
            <a:chOff x="0" y="0"/>
            <a:chExt cx="1037850" cy="1016287"/>
          </a:xfrm>
        </p:grpSpPr>
        <p:sp>
          <p:nvSpPr>
            <p:cNvPr id="89" name="Shape 64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" name="Shape 65"/>
            <p:cNvSpPr/>
            <p:nvPr/>
          </p:nvSpPr>
          <p:spPr>
            <a:xfrm flipH="1">
              <a:off x="229050" y="207487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2" name="Title Text"/>
          <p:cNvSpPr txBox="1"/>
          <p:nvPr>
            <p:ph type="title"/>
          </p:nvPr>
        </p:nvSpPr>
        <p:spPr>
          <a:xfrm>
            <a:off x="1297499" y="393749"/>
            <a:ext cx="3798901" cy="1493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97499" y="1972549"/>
            <a:ext cx="3798901" cy="2415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Shape 70"/>
          <p:cNvGrpSpPr/>
          <p:nvPr/>
        </p:nvGrpSpPr>
        <p:grpSpPr>
          <a:xfrm>
            <a:off x="4406399" y="-1"/>
            <a:ext cx="4737602" cy="5143502"/>
            <a:chOff x="0" y="0"/>
            <a:chExt cx="4737600" cy="5143500"/>
          </a:xfrm>
        </p:grpSpPr>
        <p:sp>
          <p:nvSpPr>
            <p:cNvPr id="101" name="Shape 71"/>
            <p:cNvSpPr/>
            <p:nvPr/>
          </p:nvSpPr>
          <p:spPr>
            <a:xfrm rot="5400000">
              <a:off x="1499" y="-1501"/>
              <a:ext cx="4734602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" name="Shape 72"/>
            <p:cNvSpPr/>
            <p:nvPr/>
          </p:nvSpPr>
          <p:spPr>
            <a:xfrm rot="5400000">
              <a:off x="434424" y="5999"/>
              <a:ext cx="4298702" cy="428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" name="Shape 73"/>
            <p:cNvSpPr/>
            <p:nvPr/>
          </p:nvSpPr>
          <p:spPr>
            <a:xfrm rot="16200000">
              <a:off x="1211998" y="123664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" name="Shape 74"/>
            <p:cNvSpPr/>
            <p:nvPr/>
          </p:nvSpPr>
          <p:spPr>
            <a:xfrm flipH="1">
              <a:off x="1443456" y="1444077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" name="Shape 75"/>
            <p:cNvSpPr/>
            <p:nvPr/>
          </p:nvSpPr>
          <p:spPr>
            <a:xfrm rot="16200000">
              <a:off x="1580680" y="246974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" name="Shape 76"/>
            <p:cNvSpPr/>
            <p:nvPr/>
          </p:nvSpPr>
          <p:spPr>
            <a:xfrm flipH="1">
              <a:off x="1815714" y="2677179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" name="Shape 77"/>
            <p:cNvSpPr/>
            <p:nvPr/>
          </p:nvSpPr>
          <p:spPr>
            <a:xfrm rot="16200000">
              <a:off x="2268940" y="1862244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" name="Shape 78"/>
            <p:cNvSpPr/>
            <p:nvPr/>
          </p:nvSpPr>
          <p:spPr>
            <a:xfrm flipH="1">
              <a:off x="2501699" y="206968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" name="Shape 79"/>
            <p:cNvSpPr/>
            <p:nvPr/>
          </p:nvSpPr>
          <p:spPr>
            <a:xfrm rot="16200000">
              <a:off x="2454741" y="247808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0" name="Shape 80"/>
            <p:cNvSpPr/>
            <p:nvPr/>
          </p:nvSpPr>
          <p:spPr>
            <a:xfrm flipH="1">
              <a:off x="3558866" y="269319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" name="Shape 81"/>
            <p:cNvSpPr/>
            <p:nvPr/>
          </p:nvSpPr>
          <p:spPr>
            <a:xfrm flipH="1">
              <a:off x="3738681" y="330903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" name="Shape 82"/>
            <p:cNvSpPr/>
            <p:nvPr/>
          </p:nvSpPr>
          <p:spPr>
            <a:xfrm rot="16200000">
              <a:off x="2641199" y="3095344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" name="Shape 83"/>
            <p:cNvSpPr/>
            <p:nvPr/>
          </p:nvSpPr>
          <p:spPr>
            <a:xfrm flipH="1">
              <a:off x="2870249" y="330278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4" name="Shape 84"/>
            <p:cNvSpPr/>
            <p:nvPr/>
          </p:nvSpPr>
          <p:spPr>
            <a:xfrm rot="16200000">
              <a:off x="2821014" y="371118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" name="Shape 85"/>
            <p:cNvSpPr/>
            <p:nvPr/>
          </p:nvSpPr>
          <p:spPr>
            <a:xfrm flipH="1">
              <a:off x="3056047" y="391862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" name="Shape 86"/>
            <p:cNvSpPr/>
            <p:nvPr/>
          </p:nvSpPr>
          <p:spPr>
            <a:xfrm rot="16200000">
              <a:off x="3696091" y="371885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" name="Shape 87"/>
            <p:cNvSpPr/>
            <p:nvPr/>
          </p:nvSpPr>
          <p:spPr>
            <a:xfrm flipH="1">
              <a:off x="3928133" y="3926292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" name="Shape 88"/>
            <p:cNvSpPr/>
            <p:nvPr/>
          </p:nvSpPr>
          <p:spPr>
            <a:xfrm rot="16200000">
              <a:off x="3881890" y="433470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20" name="Title Text"/>
          <p:cNvSpPr txBox="1"/>
          <p:nvPr>
            <p:ph type="title"/>
          </p:nvPr>
        </p:nvSpPr>
        <p:spPr>
          <a:xfrm>
            <a:off x="823850" y="866775"/>
            <a:ext cx="4587000" cy="3521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Shape 92"/>
          <p:cNvGrpSpPr/>
          <p:nvPr/>
        </p:nvGrpSpPr>
        <p:grpSpPr>
          <a:xfrm>
            <a:off x="0" y="381000"/>
            <a:ext cx="1037851" cy="1016289"/>
            <a:chOff x="0" y="0"/>
            <a:chExt cx="1037850" cy="1016287"/>
          </a:xfrm>
        </p:grpSpPr>
        <p:sp>
          <p:nvSpPr>
            <p:cNvPr id="128" name="Shape 93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" name="Shape 94"/>
            <p:cNvSpPr/>
            <p:nvPr/>
          </p:nvSpPr>
          <p:spPr>
            <a:xfrm flipH="1">
              <a:off x="229050" y="207487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1" name="Title Text"/>
          <p:cNvSpPr txBox="1"/>
          <p:nvPr>
            <p:ph type="title"/>
          </p:nvPr>
        </p:nvSpPr>
        <p:spPr>
          <a:xfrm>
            <a:off x="1297499" y="1658324"/>
            <a:ext cx="3036301" cy="1751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32" name="Body Level One…"/>
          <p:cNvSpPr txBox="1"/>
          <p:nvPr>
            <p:ph type="body" sz="quarter" idx="1"/>
          </p:nvPr>
        </p:nvSpPr>
        <p:spPr>
          <a:xfrm>
            <a:off x="1297499" y="3537999"/>
            <a:ext cx="3036301" cy="506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hape 97"/>
          <p:cNvSpPr txBox="1"/>
          <p:nvPr>
            <p:ph type="body" sz="quarter" idx="13"/>
          </p:nvPr>
        </p:nvSpPr>
        <p:spPr>
          <a:xfrm>
            <a:off x="4648200" y="1696599"/>
            <a:ext cx="3676800" cy="23475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Shape 100"/>
          <p:cNvGrpSpPr/>
          <p:nvPr/>
        </p:nvGrpSpPr>
        <p:grpSpPr>
          <a:xfrm>
            <a:off x="-1" y="4128572"/>
            <a:ext cx="698927" cy="684658"/>
            <a:chOff x="0" y="0"/>
            <a:chExt cx="698925" cy="684657"/>
          </a:xfrm>
        </p:grpSpPr>
        <p:sp>
          <p:nvSpPr>
            <p:cNvPr id="141" name="Shape 101"/>
            <p:cNvSpPr/>
            <p:nvPr/>
          </p:nvSpPr>
          <p:spPr>
            <a:xfrm rot="16200000">
              <a:off x="-1" y="-1"/>
              <a:ext cx="544802" cy="54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96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" name="Shape 102"/>
            <p:cNvSpPr/>
            <p:nvPr/>
          </p:nvSpPr>
          <p:spPr>
            <a:xfrm flipH="1">
              <a:off x="154125" y="139856"/>
              <a:ext cx="544801" cy="5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96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44" name="Body Level One…"/>
          <p:cNvSpPr txBox="1"/>
          <p:nvPr>
            <p:ph type="body" sz="quarter" idx="1"/>
          </p:nvPr>
        </p:nvSpPr>
        <p:spPr>
          <a:xfrm>
            <a:off x="812725" y="4305375"/>
            <a:ext cx="6936000" cy="523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34"/>
          <p:cNvSpPr txBox="1"/>
          <p:nvPr>
            <p:ph type="ctrTitle"/>
          </p:nvPr>
        </p:nvSpPr>
        <p:spPr>
          <a:xfrm>
            <a:off x="311699" y="744574"/>
            <a:ext cx="8520602" cy="969902"/>
          </a:xfrm>
          <a:prstGeom prst="rect">
            <a:avLst/>
          </a:prstGeom>
        </p:spPr>
        <p:txBody>
          <a:bodyPr/>
          <a:lstStyle/>
          <a:p>
            <a:pPr/>
            <a:r>
              <a:t>ENSE 470, Milestone 4</a:t>
            </a:r>
          </a:p>
        </p:txBody>
      </p:sp>
      <p:sp>
        <p:nvSpPr>
          <p:cNvPr id="190" name="Shape 135"/>
          <p:cNvSpPr txBox="1"/>
          <p:nvPr>
            <p:ph type="subTitle" idx="1"/>
          </p:nvPr>
        </p:nvSpPr>
        <p:spPr>
          <a:xfrm>
            <a:off x="311699" y="1714475"/>
            <a:ext cx="8520602" cy="3184201"/>
          </a:xfrm>
          <a:prstGeom prst="rect">
            <a:avLst/>
          </a:prstGeom>
        </p:spPr>
        <p:txBody>
          <a:bodyPr/>
          <a:lstStyle/>
          <a:p>
            <a:pPr marL="0" indent="0">
              <a:defRPr sz="3600"/>
            </a:pPr>
            <a:r>
              <a:t>Tiger Vikings</a:t>
            </a:r>
          </a:p>
          <a:p>
            <a:pPr marL="0" indent="0"/>
            <a:r>
              <a:t>Team members:</a:t>
            </a:r>
          </a:p>
          <a:p>
            <a:pPr marL="0" indent="0"/>
            <a:r>
              <a:t>Samuel Iregbu</a:t>
            </a:r>
          </a:p>
          <a:p>
            <a:pPr marL="0" indent="0"/>
            <a:r>
              <a:t>Christian Anwanaodung</a:t>
            </a:r>
          </a:p>
          <a:p>
            <a:pPr marL="0" indent="0"/>
            <a:r>
              <a:t>Jay Denesik</a:t>
            </a:r>
          </a:p>
          <a:p>
            <a:pPr marL="0" indent="0"/>
            <a:r>
              <a:t>Uys Kriek</a:t>
            </a:r>
          </a:p>
          <a:p>
            <a:pPr marL="0" indent="0"/>
          </a:p>
          <a:p>
            <a:pPr marL="0" indent="0"/>
            <a:r>
              <a:t>March 14th,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creen Shot 2018-03-14 at 8.38.49 PM.png" descr="Screen Shot 2018-03-14 at 8.38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27" y="0"/>
            <a:ext cx="8989746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creen Shot 2018-03-14 at 8.39.16 PM.png" descr="Screen Shot 2018-03-14 at 8.39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7439"/>
            <a:ext cx="9144000" cy="5028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creen Shot 2018-03-14 at 8.39.36 PM.png" descr="Screen Shot 2018-03-14 at 8.39.3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0800"/>
            <a:ext cx="9144000" cy="4281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297500" y="432094"/>
            <a:ext cx="7038900" cy="914101"/>
          </a:xfrm>
          <a:prstGeom prst="rect">
            <a:avLst/>
          </a:prstGeom>
        </p:spPr>
        <p:txBody>
          <a:bodyPr/>
          <a:lstStyle/>
          <a:p>
            <a:pPr/>
            <a:r>
              <a:t>Group Reflection</a:t>
            </a:r>
          </a:p>
        </p:txBody>
      </p:sp>
      <p:sp>
        <p:nvSpPr>
          <p:cNvPr id="218" name="Shape 218"/>
          <p:cNvSpPr txBox="1"/>
          <p:nvPr>
            <p:ph type="body" idx="1"/>
          </p:nvPr>
        </p:nvSpPr>
        <p:spPr>
          <a:xfrm>
            <a:off x="1082617" y="1039061"/>
            <a:ext cx="7468666" cy="3757959"/>
          </a:xfrm>
          <a:prstGeom prst="rect">
            <a:avLst/>
          </a:prstGeom>
        </p:spPr>
        <p:txBody>
          <a:bodyPr/>
          <a:lstStyle/>
          <a:p>
            <a:pPr marL="452627" indent="-308038" defTabSz="905255">
              <a:buSzPts val="1600"/>
              <a:buChar char="-"/>
              <a:defRPr sz="1683">
                <a:latin typeface="Montserrat"/>
                <a:ea typeface="Montserrat"/>
                <a:cs typeface="Montserrat"/>
                <a:sym typeface="Montserrat"/>
              </a:defRPr>
            </a:pPr>
            <a:r>
              <a:t>How did you feel about this milestone? What did you like about it? What did you dislike?</a:t>
            </a:r>
          </a:p>
          <a:p>
            <a:pPr lvl="1" marL="905255" indent="-295465" defTabSz="905255">
              <a:buSzPts val="1600"/>
              <a:buChar char="-"/>
              <a:defRPr sz="1683">
                <a:latin typeface="Montserrat"/>
                <a:ea typeface="Montserrat"/>
                <a:cs typeface="Montserrat"/>
                <a:sym typeface="Montserrat"/>
              </a:defRPr>
            </a:pPr>
            <a:r>
              <a:t>It got us thinking about the project more and evaluating things that can be change and things should stay the same.</a:t>
            </a:r>
          </a:p>
          <a:p>
            <a:pPr marL="452627" indent="-308038" defTabSz="905255">
              <a:buSzPts val="1600"/>
              <a:buChar char="-"/>
              <a:defRPr sz="1683">
                <a:latin typeface="Montserrat"/>
                <a:ea typeface="Montserrat"/>
                <a:cs typeface="Montserrat"/>
                <a:sym typeface="Montserrat"/>
              </a:defRPr>
            </a:pPr>
            <a:r>
              <a:t>What did you learn about yourself as you collaborated and worked through this milestone?</a:t>
            </a:r>
          </a:p>
          <a:p>
            <a:pPr lvl="1" marL="905255" indent="-295465" defTabSz="905255">
              <a:buSzPts val="1600"/>
              <a:buChar char="-"/>
              <a:defRPr sz="1683">
                <a:latin typeface="Montserrat"/>
                <a:ea typeface="Montserrat"/>
                <a:cs typeface="Montserrat"/>
                <a:sym typeface="Montserrat"/>
              </a:defRPr>
            </a:pPr>
            <a:r>
              <a:t>We learned how to work more efficiently while splitting the work amongst ourselves.</a:t>
            </a:r>
          </a:p>
          <a:p>
            <a:pPr marL="452627" indent="-308038" defTabSz="905255">
              <a:buSzPts val="1600"/>
              <a:buChar char="-"/>
              <a:defRPr sz="1683">
                <a:latin typeface="Montserrat"/>
                <a:ea typeface="Montserrat"/>
                <a:cs typeface="Montserrat"/>
                <a:sym typeface="Montserrat"/>
              </a:defRPr>
            </a:pPr>
            <a:r>
              <a:t>How will you use what you have learned going forward?</a:t>
            </a:r>
          </a:p>
          <a:p>
            <a:pPr lvl="1" marL="905255" indent="-295465" defTabSz="905255">
              <a:buSzPts val="1600"/>
              <a:buChar char="-"/>
              <a:defRPr sz="1683">
                <a:latin typeface="Montserrat"/>
                <a:ea typeface="Montserrat"/>
                <a:cs typeface="Montserrat"/>
                <a:sym typeface="Montserrat"/>
              </a:defRPr>
            </a:pPr>
            <a:r>
              <a:t>It helped us thinking ahead for the coding.</a:t>
            </a:r>
          </a:p>
          <a:p>
            <a:pPr marL="452627" indent="-308038" defTabSz="905255">
              <a:buSzPts val="1600"/>
              <a:buChar char="-"/>
              <a:defRPr sz="1683">
                <a:latin typeface="Montserrat"/>
                <a:ea typeface="Montserrat"/>
                <a:cs typeface="Montserrat"/>
                <a:sym typeface="Montserrat"/>
              </a:defRPr>
            </a:pPr>
            <a:r>
              <a:t>What “stuff &amp; things” related to this milestone would you want help with?</a:t>
            </a:r>
          </a:p>
          <a:p>
            <a:pPr lvl="1" marL="905255" indent="-295465" defTabSz="905255">
              <a:buSzPts val="1600"/>
              <a:buChar char="-"/>
              <a:defRPr sz="1683">
                <a:latin typeface="Montserrat"/>
                <a:ea typeface="Montserrat"/>
                <a:cs typeface="Montserrat"/>
                <a:sym typeface="Montserrat"/>
              </a:defRPr>
            </a:pPr>
            <a:r>
              <a:t>Nothing in particular.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Acceptance Test-Driven Development (ATDD) criteria for MVP-Release 1"/>
          <p:cNvSpPr txBox="1"/>
          <p:nvPr/>
        </p:nvSpPr>
        <p:spPr>
          <a:xfrm>
            <a:off x="1079500" y="226363"/>
            <a:ext cx="759723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b="1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Acceptance Test-Driven Development (ATDD) criteria for MVP-Release 1</a:t>
            </a:r>
          </a:p>
        </p:txBody>
      </p:sp>
      <p:sp>
        <p:nvSpPr>
          <p:cNvPr id="193" name="The pages below show our Acceptance Test-Driven Development (ATDD) criteria for MVP-Release 1…"/>
          <p:cNvSpPr txBox="1"/>
          <p:nvPr/>
        </p:nvSpPr>
        <p:spPr>
          <a:xfrm>
            <a:off x="1079500" y="1415671"/>
            <a:ext cx="7597230" cy="3112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The pages below show our Acceptance Test-Driven Development (ATDD) criteria for MVP-Release 1</a:t>
            </a:r>
          </a:p>
          <a:p>
            <a:pPr>
              <a:lnSpc>
                <a:spcPct val="90000"/>
              </a:lnSpc>
              <a:defRPr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>
              <a:lnSpc>
                <a:spcPct val="90000"/>
              </a:lnSpc>
              <a:defRPr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We came up with 11 of them following our user stories for MVP release 1.</a:t>
            </a:r>
          </a:p>
          <a:p>
            <a:pPr>
              <a:lnSpc>
                <a:spcPct val="90000"/>
              </a:lnSpc>
              <a:defRPr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>
              <a:lnSpc>
                <a:spcPct val="90000"/>
              </a:lnSpc>
              <a:defRPr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The following slides explain our ATDD criteria in detail.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creen Shot 2018-03-14 at 8.22.04 PM.png" descr="Screen Shot 2018-03-14 at 8.22.04 PM.png"/>
          <p:cNvPicPr>
            <a:picLocks noChangeAspect="1"/>
          </p:cNvPicPr>
          <p:nvPr/>
        </p:nvPicPr>
        <p:blipFill>
          <a:blip r:embed="rId2">
            <a:extLst/>
          </a:blip>
          <a:srcRect l="5673" t="5651" r="5645" b="2356"/>
          <a:stretch>
            <a:fillRect/>
          </a:stretch>
        </p:blipFill>
        <p:spPr>
          <a:xfrm>
            <a:off x="470107" y="228492"/>
            <a:ext cx="8203427" cy="4686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creen Shot 2018-03-14 at 8.24.16 PM.png" descr="Screen Shot 2018-03-14 at 8.24.16 PM.png"/>
          <p:cNvPicPr>
            <a:picLocks noChangeAspect="1"/>
          </p:cNvPicPr>
          <p:nvPr/>
        </p:nvPicPr>
        <p:blipFill>
          <a:blip r:embed="rId2">
            <a:extLst/>
          </a:blip>
          <a:srcRect l="5897" t="1667" r="5897" b="33430"/>
          <a:stretch>
            <a:fillRect/>
          </a:stretch>
        </p:blipFill>
        <p:spPr>
          <a:xfrm>
            <a:off x="344465" y="338709"/>
            <a:ext cx="8455236" cy="4466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creen Shot 2018-03-14 at 8.29.56 PM.png" descr="Screen Shot 2018-03-14 at 8.29.56 PM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1866" y="436857"/>
            <a:ext cx="8900079" cy="42697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creen Shot 2018-03-14 at 8.30.19 PM.png" descr="Screen Shot 2018-03-14 at 8.30.1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4256"/>
            <a:ext cx="9144000" cy="5034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creen Shot 2018-03-14 at 8.30.43 PM.png" descr="Screen Shot 2018-03-14 at 8.30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6386"/>
            <a:ext cx="9144000" cy="50107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creen Shot 2018-03-14 at 8.31.21 PM.png" descr="Screen Shot 2018-03-14 at 8.31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91537"/>
            <a:ext cx="9144000" cy="4560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creen Shot 2018-03-14 at 8.31.43 PM.png" descr="Screen Shot 2018-03-14 at 8.31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5319"/>
            <a:ext cx="9144000" cy="50928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1B212C"/>
      </a:lt1>
      <a:dk2>
        <a:srgbClr val="A7A7A7"/>
      </a:dk2>
      <a:lt2>
        <a:srgbClr val="535353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0000FF"/>
      </a:hlink>
      <a:folHlink>
        <a:srgbClr val="FF00FF"/>
      </a:folHlink>
    </a:clrScheme>
    <a:fontScheme name="Focu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Focu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0000FF"/>
      </a:hlink>
      <a:folHlink>
        <a:srgbClr val="FF00FF"/>
      </a:folHlink>
    </a:clrScheme>
    <a:fontScheme name="Focu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Focu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