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 470, Milestone 1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Tiger Vikings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Samuel Iregbu, Christian John, Jay Denesik, Uys Kriek</a:t>
            </a:r>
            <a:endParaRPr sz="1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January 18th, 2018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latin typeface="Cambria"/>
                <a:ea typeface="Cambria"/>
                <a:cs typeface="Cambria"/>
                <a:sym typeface="Cambria"/>
              </a:rPr>
              <a:t>Team Introductions:</a:t>
            </a:r>
            <a:endParaRPr i="1" sz="3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13" y="1075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Samuel Iregbu, Christian John, Jay Denesik, Uys Kriek</a:t>
            </a:r>
            <a:r>
              <a:rPr lang="en"/>
              <a:t> </a:t>
            </a:r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8513" y="1638300"/>
            <a:ext cx="2466975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364" y="0"/>
            <a:ext cx="533327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latin typeface="Cambria"/>
                <a:ea typeface="Cambria"/>
                <a:cs typeface="Cambria"/>
                <a:sym typeface="Cambria"/>
              </a:rPr>
              <a:t>Group Reflection:</a:t>
            </a:r>
            <a:endParaRPr i="1" sz="3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did you feel about this milestone? What did you like about it? What did you dislike?	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Good beginning milestone. Outlined the problems and helped us to better understand the project. We liked that lab time was given.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did you learn about yourself as you collaborated and worked through this milestone?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learned how to work as a team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will you use what you have learned going forward?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will now be able to use VSM on any problems going forward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“stuff &amp; things” related to this milestone would you want help with?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clearly outlined VSM requirements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