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2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Bodoni SvtyTwo ITC TT-Book"/>
        <a:ea typeface="Bodoni SvtyTwo ITC TT-Book"/>
        <a:cs typeface="Bodoni SvtyTwo ITC TT-Book"/>
        <a:sym typeface="Bodoni SvtyTwo ITC TT-Book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Bodoni SvtyTwo ITC TT-Book"/>
        <a:ea typeface="Bodoni SvtyTwo ITC TT-Book"/>
        <a:cs typeface="Bodoni SvtyTwo ITC TT-Book"/>
        <a:sym typeface="Bodoni SvtyTwo ITC TT-Book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Bodoni SvtyTwo ITC TT-Book"/>
        <a:ea typeface="Bodoni SvtyTwo ITC TT-Book"/>
        <a:cs typeface="Bodoni SvtyTwo ITC TT-Book"/>
        <a:sym typeface="Bodoni SvtyTwo ITC TT-Book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Bodoni SvtyTwo ITC TT-Book"/>
        <a:ea typeface="Bodoni SvtyTwo ITC TT-Book"/>
        <a:cs typeface="Bodoni SvtyTwo ITC TT-Book"/>
        <a:sym typeface="Bodoni SvtyTwo ITC TT-Book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Bodoni SvtyTwo ITC TT-Book"/>
        <a:ea typeface="Bodoni SvtyTwo ITC TT-Book"/>
        <a:cs typeface="Bodoni SvtyTwo ITC TT-Book"/>
        <a:sym typeface="Bodoni SvtyTwo ITC TT-Book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Bodoni SvtyTwo ITC TT-Book"/>
        <a:ea typeface="Bodoni SvtyTwo ITC TT-Book"/>
        <a:cs typeface="Bodoni SvtyTwo ITC TT-Book"/>
        <a:sym typeface="Bodoni SvtyTwo ITC TT-Book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Bodoni SvtyTwo ITC TT-Book"/>
        <a:ea typeface="Bodoni SvtyTwo ITC TT-Book"/>
        <a:cs typeface="Bodoni SvtyTwo ITC TT-Book"/>
        <a:sym typeface="Bodoni SvtyTwo ITC TT-Book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Bodoni SvtyTwo ITC TT-Book"/>
        <a:ea typeface="Bodoni SvtyTwo ITC TT-Book"/>
        <a:cs typeface="Bodoni SvtyTwo ITC TT-Book"/>
        <a:sym typeface="Bodoni SvtyTwo ITC TT-Book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Bodoni SvtyTwo ITC TT-Book"/>
        <a:ea typeface="Bodoni SvtyTwo ITC TT-Book"/>
        <a:cs typeface="Bodoni SvtyTwo ITC TT-Book"/>
        <a:sym typeface="Bodoni SvtyTwo ITC TT-Book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Bodoni SvtyTwo ITC TT-Book"/>
          <a:ea typeface="Bodoni SvtyTwo ITC TT-Book"/>
          <a:cs typeface="Bodoni SvtyTwo ITC TT-Book"/>
        </a:font>
        <a:srgbClr val="414141"/>
      </a:tcTxStyle>
      <a:tcStyle>
        <a:tcBdr>
          <a:left>
            <a:ln w="12700" cap="flat">
              <a:solidFill>
                <a:srgbClr val="004141"/>
              </a:solidFill>
              <a:prstDash val="solid"/>
              <a:round/>
            </a:ln>
          </a:left>
          <a:right>
            <a:ln w="12700" cap="flat">
              <a:solidFill>
                <a:srgbClr val="004141"/>
              </a:solidFill>
              <a:prstDash val="solid"/>
              <a:round/>
            </a:ln>
          </a:right>
          <a:top>
            <a:ln w="12700" cap="flat">
              <a:solidFill>
                <a:srgbClr val="004141"/>
              </a:solidFill>
              <a:prstDash val="solid"/>
              <a:round/>
            </a:ln>
          </a:top>
          <a:bottom>
            <a:ln w="12700" cap="flat">
              <a:solidFill>
                <a:srgbClr val="004141"/>
              </a:solidFill>
              <a:prstDash val="solid"/>
              <a:round/>
            </a:ln>
          </a:bottom>
          <a:insideH>
            <a:ln w="12700" cap="flat">
              <a:solidFill>
                <a:srgbClr val="004141"/>
              </a:solidFill>
              <a:prstDash val="solid"/>
              <a:round/>
            </a:ln>
          </a:insideH>
          <a:insideV>
            <a:ln w="12700" cap="flat">
              <a:solidFill>
                <a:srgbClr val="004141"/>
              </a:solidFill>
              <a:prstDash val="solid"/>
              <a:round/>
            </a:ln>
          </a:insideV>
        </a:tcBdr>
        <a:fill>
          <a:solidFill>
            <a:srgbClr val="D4DBE3"/>
          </a:solidFill>
        </a:fill>
      </a:tcStyle>
    </a:wholeTbl>
    <a:band2H>
      <a:tcTxStyle b="def" i="def"/>
      <a:tcStyle>
        <a:tcBdr/>
        <a:fill>
          <a:solidFill>
            <a:srgbClr val="EBEEF2"/>
          </a:solidFill>
        </a:fill>
      </a:tcStyle>
    </a:band2H>
    <a:firstCol>
      <a:tcTxStyle b="on" i="off">
        <a:font>
          <a:latin typeface="Bodoni SvtyTwo ITC TT-Bold"/>
          <a:ea typeface="Bodoni SvtyTwo ITC TT-Bold"/>
          <a:cs typeface="Bodoni SvtyTwo ITC TT-Bold"/>
        </a:font>
        <a:srgbClr val="004141"/>
      </a:tcTxStyle>
      <a:tcStyle>
        <a:tcBdr>
          <a:left>
            <a:ln w="12700" cap="flat">
              <a:solidFill>
                <a:srgbClr val="004141"/>
              </a:solidFill>
              <a:prstDash val="solid"/>
              <a:round/>
            </a:ln>
          </a:left>
          <a:right>
            <a:ln w="12700" cap="flat">
              <a:solidFill>
                <a:srgbClr val="004141"/>
              </a:solidFill>
              <a:prstDash val="solid"/>
              <a:round/>
            </a:ln>
          </a:right>
          <a:top>
            <a:ln w="12700" cap="flat">
              <a:solidFill>
                <a:srgbClr val="004141"/>
              </a:solidFill>
              <a:prstDash val="solid"/>
              <a:round/>
            </a:ln>
          </a:top>
          <a:bottom>
            <a:ln w="12700" cap="flat">
              <a:solidFill>
                <a:srgbClr val="004141"/>
              </a:solidFill>
              <a:prstDash val="solid"/>
              <a:round/>
            </a:ln>
          </a:bottom>
          <a:insideH>
            <a:ln w="12700" cap="flat">
              <a:solidFill>
                <a:srgbClr val="004141"/>
              </a:solidFill>
              <a:prstDash val="solid"/>
              <a:round/>
            </a:ln>
          </a:insideH>
          <a:insideV>
            <a:ln w="12700" cap="flat">
              <a:solidFill>
                <a:srgbClr val="004141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Bodoni SvtyTwo ITC TT-Bold"/>
          <a:ea typeface="Bodoni SvtyTwo ITC TT-Bold"/>
          <a:cs typeface="Bodoni SvtyTwo ITC TT-Bold"/>
        </a:font>
        <a:srgbClr val="004141"/>
      </a:tcTxStyle>
      <a:tcStyle>
        <a:tcBdr>
          <a:left>
            <a:ln w="12700" cap="flat">
              <a:solidFill>
                <a:srgbClr val="004141"/>
              </a:solidFill>
              <a:prstDash val="solid"/>
              <a:round/>
            </a:ln>
          </a:left>
          <a:right>
            <a:ln w="12700" cap="flat">
              <a:solidFill>
                <a:srgbClr val="004141"/>
              </a:solidFill>
              <a:prstDash val="solid"/>
              <a:round/>
            </a:ln>
          </a:right>
          <a:top>
            <a:ln w="38100" cap="flat">
              <a:solidFill>
                <a:srgbClr val="004141"/>
              </a:solidFill>
              <a:prstDash val="solid"/>
              <a:round/>
            </a:ln>
          </a:top>
          <a:bottom>
            <a:ln w="12700" cap="flat">
              <a:solidFill>
                <a:srgbClr val="004141"/>
              </a:solidFill>
              <a:prstDash val="solid"/>
              <a:round/>
            </a:ln>
          </a:bottom>
          <a:insideH>
            <a:ln w="12700" cap="flat">
              <a:solidFill>
                <a:srgbClr val="004141"/>
              </a:solidFill>
              <a:prstDash val="solid"/>
              <a:round/>
            </a:ln>
          </a:insideH>
          <a:insideV>
            <a:ln w="12700" cap="flat">
              <a:solidFill>
                <a:srgbClr val="004141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Bodoni SvtyTwo ITC TT-Bold"/>
          <a:ea typeface="Bodoni SvtyTwo ITC TT-Bold"/>
          <a:cs typeface="Bodoni SvtyTwo ITC TT-Bold"/>
        </a:font>
        <a:srgbClr val="004141"/>
      </a:tcTxStyle>
      <a:tcStyle>
        <a:tcBdr>
          <a:left>
            <a:ln w="12700" cap="flat">
              <a:solidFill>
                <a:srgbClr val="004141"/>
              </a:solidFill>
              <a:prstDash val="solid"/>
              <a:round/>
            </a:ln>
          </a:left>
          <a:right>
            <a:ln w="12700" cap="flat">
              <a:solidFill>
                <a:srgbClr val="004141"/>
              </a:solidFill>
              <a:prstDash val="solid"/>
              <a:round/>
            </a:ln>
          </a:right>
          <a:top>
            <a:ln w="12700" cap="flat">
              <a:solidFill>
                <a:srgbClr val="004141"/>
              </a:solidFill>
              <a:prstDash val="solid"/>
              <a:round/>
            </a:ln>
          </a:top>
          <a:bottom>
            <a:ln w="38100" cap="flat">
              <a:solidFill>
                <a:srgbClr val="004141"/>
              </a:solidFill>
              <a:prstDash val="solid"/>
              <a:round/>
            </a:ln>
          </a:bottom>
          <a:insideH>
            <a:ln w="12700" cap="flat">
              <a:solidFill>
                <a:srgbClr val="004141"/>
              </a:solidFill>
              <a:prstDash val="solid"/>
              <a:round/>
            </a:ln>
          </a:insideH>
          <a:insideV>
            <a:ln w="12700" cap="flat">
              <a:solidFill>
                <a:srgbClr val="004141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Bodoni SvtyTwo ITC TT-Book"/>
          <a:ea typeface="Bodoni SvtyTwo ITC TT-Book"/>
          <a:cs typeface="Bodoni SvtyTwo ITC TT-Book"/>
        </a:font>
        <a:srgbClr val="414141"/>
      </a:tcTxStyle>
      <a:tcStyle>
        <a:tcBdr>
          <a:left>
            <a:ln w="12700" cap="flat">
              <a:solidFill>
                <a:srgbClr val="004141"/>
              </a:solidFill>
              <a:prstDash val="solid"/>
              <a:round/>
            </a:ln>
          </a:left>
          <a:right>
            <a:ln w="12700" cap="flat">
              <a:solidFill>
                <a:srgbClr val="004141"/>
              </a:solidFill>
              <a:prstDash val="solid"/>
              <a:round/>
            </a:ln>
          </a:right>
          <a:top>
            <a:ln w="12700" cap="flat">
              <a:solidFill>
                <a:srgbClr val="004141"/>
              </a:solidFill>
              <a:prstDash val="solid"/>
              <a:round/>
            </a:ln>
          </a:top>
          <a:bottom>
            <a:ln w="12700" cap="flat">
              <a:solidFill>
                <a:srgbClr val="004141"/>
              </a:solidFill>
              <a:prstDash val="solid"/>
              <a:round/>
            </a:ln>
          </a:bottom>
          <a:insideH>
            <a:ln w="12700" cap="flat">
              <a:solidFill>
                <a:srgbClr val="004141"/>
              </a:solidFill>
              <a:prstDash val="solid"/>
              <a:round/>
            </a:ln>
          </a:insideH>
          <a:insideV>
            <a:ln w="12700" cap="flat">
              <a:solidFill>
                <a:srgbClr val="004141"/>
              </a:solidFill>
              <a:prstDash val="solid"/>
              <a:round/>
            </a:ln>
          </a:insideV>
        </a:tcBdr>
        <a:fill>
          <a:solidFill>
            <a:srgbClr val="DFE2D3"/>
          </a:solidFill>
        </a:fill>
      </a:tcStyle>
    </a:wholeTbl>
    <a:band2H>
      <a:tcTxStyle b="def" i="def"/>
      <a:tcStyle>
        <a:tcBdr/>
        <a:fill>
          <a:solidFill>
            <a:srgbClr val="F0F1EA"/>
          </a:solidFill>
        </a:fill>
      </a:tcStyle>
    </a:band2H>
    <a:firstCol>
      <a:tcTxStyle b="on" i="off">
        <a:font>
          <a:latin typeface="Bodoni SvtyTwo ITC TT-Bold"/>
          <a:ea typeface="Bodoni SvtyTwo ITC TT-Bold"/>
          <a:cs typeface="Bodoni SvtyTwo ITC TT-Bold"/>
        </a:font>
        <a:srgbClr val="004141"/>
      </a:tcTxStyle>
      <a:tcStyle>
        <a:tcBdr>
          <a:left>
            <a:ln w="12700" cap="flat">
              <a:solidFill>
                <a:srgbClr val="004141"/>
              </a:solidFill>
              <a:prstDash val="solid"/>
              <a:round/>
            </a:ln>
          </a:left>
          <a:right>
            <a:ln w="12700" cap="flat">
              <a:solidFill>
                <a:srgbClr val="004141"/>
              </a:solidFill>
              <a:prstDash val="solid"/>
              <a:round/>
            </a:ln>
          </a:right>
          <a:top>
            <a:ln w="12700" cap="flat">
              <a:solidFill>
                <a:srgbClr val="004141"/>
              </a:solidFill>
              <a:prstDash val="solid"/>
              <a:round/>
            </a:ln>
          </a:top>
          <a:bottom>
            <a:ln w="12700" cap="flat">
              <a:solidFill>
                <a:srgbClr val="004141"/>
              </a:solidFill>
              <a:prstDash val="solid"/>
              <a:round/>
            </a:ln>
          </a:bottom>
          <a:insideH>
            <a:ln w="12700" cap="flat">
              <a:solidFill>
                <a:srgbClr val="004141"/>
              </a:solidFill>
              <a:prstDash val="solid"/>
              <a:round/>
            </a:ln>
          </a:insideH>
          <a:insideV>
            <a:ln w="12700" cap="flat">
              <a:solidFill>
                <a:srgbClr val="004141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Bodoni SvtyTwo ITC TT-Bold"/>
          <a:ea typeface="Bodoni SvtyTwo ITC TT-Bold"/>
          <a:cs typeface="Bodoni SvtyTwo ITC TT-Bold"/>
        </a:font>
        <a:srgbClr val="004141"/>
      </a:tcTxStyle>
      <a:tcStyle>
        <a:tcBdr>
          <a:left>
            <a:ln w="12700" cap="flat">
              <a:solidFill>
                <a:srgbClr val="004141"/>
              </a:solidFill>
              <a:prstDash val="solid"/>
              <a:round/>
            </a:ln>
          </a:left>
          <a:right>
            <a:ln w="12700" cap="flat">
              <a:solidFill>
                <a:srgbClr val="004141"/>
              </a:solidFill>
              <a:prstDash val="solid"/>
              <a:round/>
            </a:ln>
          </a:right>
          <a:top>
            <a:ln w="38100" cap="flat">
              <a:solidFill>
                <a:srgbClr val="004141"/>
              </a:solidFill>
              <a:prstDash val="solid"/>
              <a:round/>
            </a:ln>
          </a:top>
          <a:bottom>
            <a:ln w="12700" cap="flat">
              <a:solidFill>
                <a:srgbClr val="004141"/>
              </a:solidFill>
              <a:prstDash val="solid"/>
              <a:round/>
            </a:ln>
          </a:bottom>
          <a:insideH>
            <a:ln w="12700" cap="flat">
              <a:solidFill>
                <a:srgbClr val="004141"/>
              </a:solidFill>
              <a:prstDash val="solid"/>
              <a:round/>
            </a:ln>
          </a:insideH>
          <a:insideV>
            <a:ln w="12700" cap="flat">
              <a:solidFill>
                <a:srgbClr val="004141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Bodoni SvtyTwo ITC TT-Bold"/>
          <a:ea typeface="Bodoni SvtyTwo ITC TT-Bold"/>
          <a:cs typeface="Bodoni SvtyTwo ITC TT-Bold"/>
        </a:font>
        <a:srgbClr val="004141"/>
      </a:tcTxStyle>
      <a:tcStyle>
        <a:tcBdr>
          <a:left>
            <a:ln w="12700" cap="flat">
              <a:solidFill>
                <a:srgbClr val="004141"/>
              </a:solidFill>
              <a:prstDash val="solid"/>
              <a:round/>
            </a:ln>
          </a:left>
          <a:right>
            <a:ln w="12700" cap="flat">
              <a:solidFill>
                <a:srgbClr val="004141"/>
              </a:solidFill>
              <a:prstDash val="solid"/>
              <a:round/>
            </a:ln>
          </a:right>
          <a:top>
            <a:ln w="12700" cap="flat">
              <a:solidFill>
                <a:srgbClr val="004141"/>
              </a:solidFill>
              <a:prstDash val="solid"/>
              <a:round/>
            </a:ln>
          </a:top>
          <a:bottom>
            <a:ln w="38100" cap="flat">
              <a:solidFill>
                <a:srgbClr val="004141"/>
              </a:solidFill>
              <a:prstDash val="solid"/>
              <a:round/>
            </a:ln>
          </a:bottom>
          <a:insideH>
            <a:ln w="12700" cap="flat">
              <a:solidFill>
                <a:srgbClr val="004141"/>
              </a:solidFill>
              <a:prstDash val="solid"/>
              <a:round/>
            </a:ln>
          </a:insideH>
          <a:insideV>
            <a:ln w="12700" cap="flat">
              <a:solidFill>
                <a:srgbClr val="004141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Bodoni SvtyTwo ITC TT-Book"/>
          <a:ea typeface="Bodoni SvtyTwo ITC TT-Book"/>
          <a:cs typeface="Bodoni SvtyTwo ITC TT-Book"/>
        </a:font>
        <a:srgbClr val="414141"/>
      </a:tcTxStyle>
      <a:tcStyle>
        <a:tcBdr>
          <a:left>
            <a:ln w="12700" cap="flat">
              <a:solidFill>
                <a:srgbClr val="004141"/>
              </a:solidFill>
              <a:prstDash val="solid"/>
              <a:round/>
            </a:ln>
          </a:left>
          <a:right>
            <a:ln w="12700" cap="flat">
              <a:solidFill>
                <a:srgbClr val="004141"/>
              </a:solidFill>
              <a:prstDash val="solid"/>
              <a:round/>
            </a:ln>
          </a:right>
          <a:top>
            <a:ln w="12700" cap="flat">
              <a:solidFill>
                <a:srgbClr val="004141"/>
              </a:solidFill>
              <a:prstDash val="solid"/>
              <a:round/>
            </a:ln>
          </a:top>
          <a:bottom>
            <a:ln w="12700" cap="flat">
              <a:solidFill>
                <a:srgbClr val="004141"/>
              </a:solidFill>
              <a:prstDash val="solid"/>
              <a:round/>
            </a:ln>
          </a:bottom>
          <a:insideH>
            <a:ln w="12700" cap="flat">
              <a:solidFill>
                <a:srgbClr val="004141"/>
              </a:solidFill>
              <a:prstDash val="solid"/>
              <a:round/>
            </a:ln>
          </a:insideH>
          <a:insideV>
            <a:ln w="12700" cap="flat">
              <a:solidFill>
                <a:srgbClr val="004141"/>
              </a:solidFill>
              <a:prstDash val="solid"/>
              <a:round/>
            </a:ln>
          </a:insideV>
        </a:tcBdr>
        <a:fill>
          <a:solidFill>
            <a:srgbClr val="DEDCE1"/>
          </a:solidFill>
        </a:fill>
      </a:tcStyle>
    </a:wholeTbl>
    <a:band2H>
      <a:tcTxStyle b="def" i="def"/>
      <a:tcStyle>
        <a:tcBdr/>
        <a:fill>
          <a:solidFill>
            <a:srgbClr val="EFEEF1"/>
          </a:solidFill>
        </a:fill>
      </a:tcStyle>
    </a:band2H>
    <a:firstCol>
      <a:tcTxStyle b="on" i="off">
        <a:font>
          <a:latin typeface="Bodoni SvtyTwo ITC TT-Bold"/>
          <a:ea typeface="Bodoni SvtyTwo ITC TT-Bold"/>
          <a:cs typeface="Bodoni SvtyTwo ITC TT-Bold"/>
        </a:font>
        <a:srgbClr val="004141"/>
      </a:tcTxStyle>
      <a:tcStyle>
        <a:tcBdr>
          <a:left>
            <a:ln w="12700" cap="flat">
              <a:solidFill>
                <a:srgbClr val="004141"/>
              </a:solidFill>
              <a:prstDash val="solid"/>
              <a:round/>
            </a:ln>
          </a:left>
          <a:right>
            <a:ln w="12700" cap="flat">
              <a:solidFill>
                <a:srgbClr val="004141"/>
              </a:solidFill>
              <a:prstDash val="solid"/>
              <a:round/>
            </a:ln>
          </a:right>
          <a:top>
            <a:ln w="12700" cap="flat">
              <a:solidFill>
                <a:srgbClr val="004141"/>
              </a:solidFill>
              <a:prstDash val="solid"/>
              <a:round/>
            </a:ln>
          </a:top>
          <a:bottom>
            <a:ln w="12700" cap="flat">
              <a:solidFill>
                <a:srgbClr val="004141"/>
              </a:solidFill>
              <a:prstDash val="solid"/>
              <a:round/>
            </a:ln>
          </a:bottom>
          <a:insideH>
            <a:ln w="12700" cap="flat">
              <a:solidFill>
                <a:srgbClr val="004141"/>
              </a:solidFill>
              <a:prstDash val="solid"/>
              <a:round/>
            </a:ln>
          </a:insideH>
          <a:insideV>
            <a:ln w="12700" cap="flat">
              <a:solidFill>
                <a:srgbClr val="004141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Bodoni SvtyTwo ITC TT-Bold"/>
          <a:ea typeface="Bodoni SvtyTwo ITC TT-Bold"/>
          <a:cs typeface="Bodoni SvtyTwo ITC TT-Bold"/>
        </a:font>
        <a:srgbClr val="004141"/>
      </a:tcTxStyle>
      <a:tcStyle>
        <a:tcBdr>
          <a:left>
            <a:ln w="12700" cap="flat">
              <a:solidFill>
                <a:srgbClr val="004141"/>
              </a:solidFill>
              <a:prstDash val="solid"/>
              <a:round/>
            </a:ln>
          </a:left>
          <a:right>
            <a:ln w="12700" cap="flat">
              <a:solidFill>
                <a:srgbClr val="004141"/>
              </a:solidFill>
              <a:prstDash val="solid"/>
              <a:round/>
            </a:ln>
          </a:right>
          <a:top>
            <a:ln w="38100" cap="flat">
              <a:solidFill>
                <a:srgbClr val="004141"/>
              </a:solidFill>
              <a:prstDash val="solid"/>
              <a:round/>
            </a:ln>
          </a:top>
          <a:bottom>
            <a:ln w="12700" cap="flat">
              <a:solidFill>
                <a:srgbClr val="004141"/>
              </a:solidFill>
              <a:prstDash val="solid"/>
              <a:round/>
            </a:ln>
          </a:bottom>
          <a:insideH>
            <a:ln w="12700" cap="flat">
              <a:solidFill>
                <a:srgbClr val="004141"/>
              </a:solidFill>
              <a:prstDash val="solid"/>
              <a:round/>
            </a:ln>
          </a:insideH>
          <a:insideV>
            <a:ln w="12700" cap="flat">
              <a:solidFill>
                <a:srgbClr val="004141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Bodoni SvtyTwo ITC TT-Bold"/>
          <a:ea typeface="Bodoni SvtyTwo ITC TT-Bold"/>
          <a:cs typeface="Bodoni SvtyTwo ITC TT-Bold"/>
        </a:font>
        <a:srgbClr val="004141"/>
      </a:tcTxStyle>
      <a:tcStyle>
        <a:tcBdr>
          <a:left>
            <a:ln w="12700" cap="flat">
              <a:solidFill>
                <a:srgbClr val="004141"/>
              </a:solidFill>
              <a:prstDash val="solid"/>
              <a:round/>
            </a:ln>
          </a:left>
          <a:right>
            <a:ln w="12700" cap="flat">
              <a:solidFill>
                <a:srgbClr val="004141"/>
              </a:solidFill>
              <a:prstDash val="solid"/>
              <a:round/>
            </a:ln>
          </a:right>
          <a:top>
            <a:ln w="12700" cap="flat">
              <a:solidFill>
                <a:srgbClr val="004141"/>
              </a:solidFill>
              <a:prstDash val="solid"/>
              <a:round/>
            </a:ln>
          </a:top>
          <a:bottom>
            <a:ln w="38100" cap="flat">
              <a:solidFill>
                <a:srgbClr val="004141"/>
              </a:solidFill>
              <a:prstDash val="solid"/>
              <a:round/>
            </a:ln>
          </a:bottom>
          <a:insideH>
            <a:ln w="12700" cap="flat">
              <a:solidFill>
                <a:srgbClr val="004141"/>
              </a:solidFill>
              <a:prstDash val="solid"/>
              <a:round/>
            </a:ln>
          </a:insideH>
          <a:insideV>
            <a:ln w="12700" cap="flat">
              <a:solidFill>
                <a:srgbClr val="004141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Bodoni SvtyTwo ITC TT-Book"/>
          <a:ea typeface="Bodoni SvtyTwo ITC TT-Book"/>
          <a:cs typeface="Bodoni SvtyTwo ITC TT-Book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E8E8"/>
          </a:solidFill>
        </a:fill>
      </a:tcStyle>
    </a:wholeTbl>
    <a:band2H>
      <a:tcTxStyle b="def" i="def"/>
      <a:tcStyle>
        <a:tcBdr/>
        <a:fill>
          <a:solidFill>
            <a:srgbClr val="004141"/>
          </a:solidFill>
        </a:fill>
      </a:tcStyle>
    </a:band2H>
    <a:firstCol>
      <a:tcTxStyle b="on" i="off">
        <a:font>
          <a:latin typeface="Bodoni SvtyTwo ITC TT-Bold"/>
          <a:ea typeface="Bodoni SvtyTwo ITC TT-Bold"/>
          <a:cs typeface="Bodoni SvtyTwo ITC TT-Bold"/>
        </a:font>
        <a:srgbClr val="00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Bodoni SvtyTwo ITC TT-Bold"/>
          <a:ea typeface="Bodoni SvtyTwo ITC TT-Bold"/>
          <a:cs typeface="Bodoni SvtyTwo ITC TT-Bold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414141"/>
              </a:solidFill>
              <a:prstDash val="solid"/>
              <a:round/>
            </a:ln>
          </a:top>
          <a:bottom>
            <a:ln w="25400" cap="flat">
              <a:solidFill>
                <a:srgbClr val="414141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141"/>
          </a:solidFill>
        </a:fill>
      </a:tcStyle>
    </a:lastRow>
    <a:firstRow>
      <a:tcTxStyle b="on" i="off">
        <a:font>
          <a:latin typeface="Bodoni SvtyTwo ITC TT-Bold"/>
          <a:ea typeface="Bodoni SvtyTwo ITC TT-Bold"/>
          <a:cs typeface="Bodoni SvtyTwo ITC TT-Bold"/>
        </a:font>
        <a:srgbClr val="00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414141"/>
              </a:solidFill>
              <a:prstDash val="solid"/>
              <a:round/>
            </a:ln>
          </a:top>
          <a:bottom>
            <a:ln w="25400" cap="flat">
              <a:solidFill>
                <a:srgbClr val="414141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Bodoni SvtyTwo ITC TT-Book"/>
          <a:ea typeface="Bodoni SvtyTwo ITC TT-Book"/>
          <a:cs typeface="Bodoni SvtyTwo ITC TT-Book"/>
        </a:font>
        <a:srgbClr val="414141"/>
      </a:tcTxStyle>
      <a:tcStyle>
        <a:tcBdr>
          <a:left>
            <a:ln w="12700" cap="flat">
              <a:solidFill>
                <a:srgbClr val="004141"/>
              </a:solidFill>
              <a:prstDash val="solid"/>
              <a:round/>
            </a:ln>
          </a:left>
          <a:right>
            <a:ln w="12700" cap="flat">
              <a:solidFill>
                <a:srgbClr val="004141"/>
              </a:solidFill>
              <a:prstDash val="solid"/>
              <a:round/>
            </a:ln>
          </a:right>
          <a:top>
            <a:ln w="12700" cap="flat">
              <a:solidFill>
                <a:srgbClr val="004141"/>
              </a:solidFill>
              <a:prstDash val="solid"/>
              <a:round/>
            </a:ln>
          </a:top>
          <a:bottom>
            <a:ln w="12700" cap="flat">
              <a:solidFill>
                <a:srgbClr val="004141"/>
              </a:solidFill>
              <a:prstDash val="solid"/>
              <a:round/>
            </a:ln>
          </a:bottom>
          <a:insideH>
            <a:ln w="12700" cap="flat">
              <a:solidFill>
                <a:srgbClr val="004141"/>
              </a:solidFill>
              <a:prstDash val="solid"/>
              <a:round/>
            </a:ln>
          </a:insideH>
          <a:insideV>
            <a:ln w="12700" cap="flat">
              <a:solidFill>
                <a:srgbClr val="004141"/>
              </a:solidFill>
              <a:prstDash val="solid"/>
              <a:round/>
            </a:ln>
          </a:insideV>
        </a:tcBdr>
        <a:fill>
          <a:solidFill>
            <a:srgbClr val="CDCDCD"/>
          </a:solidFill>
        </a:fill>
      </a:tcStyle>
    </a:wholeTbl>
    <a:band2H>
      <a:tcTxStyle b="def" i="def"/>
      <a:tcStyle>
        <a:tcBdr/>
        <a:fill>
          <a:solidFill>
            <a:srgbClr val="E8E8E8"/>
          </a:solidFill>
        </a:fill>
      </a:tcStyle>
    </a:band2H>
    <a:firstCol>
      <a:tcTxStyle b="on" i="off">
        <a:font>
          <a:latin typeface="Bodoni SvtyTwo ITC TT-Bold"/>
          <a:ea typeface="Bodoni SvtyTwo ITC TT-Bold"/>
          <a:cs typeface="Bodoni SvtyTwo ITC TT-Bold"/>
        </a:font>
        <a:srgbClr val="004141"/>
      </a:tcTxStyle>
      <a:tcStyle>
        <a:tcBdr>
          <a:left>
            <a:ln w="12700" cap="flat">
              <a:solidFill>
                <a:srgbClr val="004141"/>
              </a:solidFill>
              <a:prstDash val="solid"/>
              <a:round/>
            </a:ln>
          </a:left>
          <a:right>
            <a:ln w="12700" cap="flat">
              <a:solidFill>
                <a:srgbClr val="004141"/>
              </a:solidFill>
              <a:prstDash val="solid"/>
              <a:round/>
            </a:ln>
          </a:right>
          <a:top>
            <a:ln w="12700" cap="flat">
              <a:solidFill>
                <a:srgbClr val="004141"/>
              </a:solidFill>
              <a:prstDash val="solid"/>
              <a:round/>
            </a:ln>
          </a:top>
          <a:bottom>
            <a:ln w="12700" cap="flat">
              <a:solidFill>
                <a:srgbClr val="004141"/>
              </a:solidFill>
              <a:prstDash val="solid"/>
              <a:round/>
            </a:ln>
          </a:bottom>
          <a:insideH>
            <a:ln w="12700" cap="flat">
              <a:solidFill>
                <a:srgbClr val="004141"/>
              </a:solidFill>
              <a:prstDash val="solid"/>
              <a:round/>
            </a:ln>
          </a:insideH>
          <a:insideV>
            <a:ln w="12700" cap="flat">
              <a:solidFill>
                <a:srgbClr val="004141"/>
              </a:solidFill>
              <a:prstDash val="solid"/>
              <a:round/>
            </a:ln>
          </a:insideV>
        </a:tcBdr>
        <a:fill>
          <a:solidFill>
            <a:srgbClr val="414141"/>
          </a:solidFill>
        </a:fill>
      </a:tcStyle>
    </a:firstCol>
    <a:lastRow>
      <a:tcTxStyle b="on" i="off">
        <a:font>
          <a:latin typeface="Bodoni SvtyTwo ITC TT-Bold"/>
          <a:ea typeface="Bodoni SvtyTwo ITC TT-Bold"/>
          <a:cs typeface="Bodoni SvtyTwo ITC TT-Bold"/>
        </a:font>
        <a:srgbClr val="004141"/>
      </a:tcTxStyle>
      <a:tcStyle>
        <a:tcBdr>
          <a:left>
            <a:ln w="12700" cap="flat">
              <a:solidFill>
                <a:srgbClr val="004141"/>
              </a:solidFill>
              <a:prstDash val="solid"/>
              <a:round/>
            </a:ln>
          </a:left>
          <a:right>
            <a:ln w="12700" cap="flat">
              <a:solidFill>
                <a:srgbClr val="004141"/>
              </a:solidFill>
              <a:prstDash val="solid"/>
              <a:round/>
            </a:ln>
          </a:right>
          <a:top>
            <a:ln w="38100" cap="flat">
              <a:solidFill>
                <a:srgbClr val="004141"/>
              </a:solidFill>
              <a:prstDash val="solid"/>
              <a:round/>
            </a:ln>
          </a:top>
          <a:bottom>
            <a:ln w="12700" cap="flat">
              <a:solidFill>
                <a:srgbClr val="004141"/>
              </a:solidFill>
              <a:prstDash val="solid"/>
              <a:round/>
            </a:ln>
          </a:bottom>
          <a:insideH>
            <a:ln w="12700" cap="flat">
              <a:solidFill>
                <a:srgbClr val="004141"/>
              </a:solidFill>
              <a:prstDash val="solid"/>
              <a:round/>
            </a:ln>
          </a:insideH>
          <a:insideV>
            <a:ln w="12700" cap="flat">
              <a:solidFill>
                <a:srgbClr val="004141"/>
              </a:solidFill>
              <a:prstDash val="solid"/>
              <a:round/>
            </a:ln>
          </a:insideV>
        </a:tcBdr>
        <a:fill>
          <a:solidFill>
            <a:srgbClr val="414141"/>
          </a:solidFill>
        </a:fill>
      </a:tcStyle>
    </a:lastRow>
    <a:firstRow>
      <a:tcTxStyle b="on" i="off">
        <a:font>
          <a:latin typeface="Bodoni SvtyTwo ITC TT-Bold"/>
          <a:ea typeface="Bodoni SvtyTwo ITC TT-Bold"/>
          <a:cs typeface="Bodoni SvtyTwo ITC TT-Bold"/>
        </a:font>
        <a:srgbClr val="004141"/>
      </a:tcTxStyle>
      <a:tcStyle>
        <a:tcBdr>
          <a:left>
            <a:ln w="12700" cap="flat">
              <a:solidFill>
                <a:srgbClr val="004141"/>
              </a:solidFill>
              <a:prstDash val="solid"/>
              <a:round/>
            </a:ln>
          </a:left>
          <a:right>
            <a:ln w="12700" cap="flat">
              <a:solidFill>
                <a:srgbClr val="004141"/>
              </a:solidFill>
              <a:prstDash val="solid"/>
              <a:round/>
            </a:ln>
          </a:right>
          <a:top>
            <a:ln w="12700" cap="flat">
              <a:solidFill>
                <a:srgbClr val="004141"/>
              </a:solidFill>
              <a:prstDash val="solid"/>
              <a:round/>
            </a:ln>
          </a:top>
          <a:bottom>
            <a:ln w="38100" cap="flat">
              <a:solidFill>
                <a:srgbClr val="004141"/>
              </a:solidFill>
              <a:prstDash val="solid"/>
              <a:round/>
            </a:ln>
          </a:bottom>
          <a:insideH>
            <a:ln w="12700" cap="flat">
              <a:solidFill>
                <a:srgbClr val="004141"/>
              </a:solidFill>
              <a:prstDash val="solid"/>
              <a:round/>
            </a:ln>
          </a:insideH>
          <a:insideV>
            <a:ln w="12700" cap="flat">
              <a:solidFill>
                <a:srgbClr val="004141"/>
              </a:solidFill>
              <a:prstDash val="solid"/>
              <a:round/>
            </a:ln>
          </a:insideV>
        </a:tcBdr>
        <a:fill>
          <a:solidFill>
            <a:srgbClr val="414141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Bodoni SvtyTwo ITC TT-Book"/>
          <a:ea typeface="Bodoni SvtyTwo ITC TT-Book"/>
          <a:cs typeface="Bodoni SvtyTwo ITC TT-Book"/>
        </a:font>
        <a:srgbClr val="414141"/>
      </a:tcTxStyle>
      <a:tcStyle>
        <a:tcBdr>
          <a:left>
            <a:ln w="12700" cap="flat">
              <a:solidFill>
                <a:srgbClr val="414141"/>
              </a:solidFill>
              <a:prstDash val="solid"/>
              <a:round/>
            </a:ln>
          </a:left>
          <a:right>
            <a:ln w="12700" cap="flat">
              <a:solidFill>
                <a:srgbClr val="414141"/>
              </a:solidFill>
              <a:prstDash val="solid"/>
              <a:round/>
            </a:ln>
          </a:right>
          <a:top>
            <a:ln w="12700" cap="flat">
              <a:solidFill>
                <a:srgbClr val="414141"/>
              </a:solidFill>
              <a:prstDash val="solid"/>
              <a:round/>
            </a:ln>
          </a:top>
          <a:bottom>
            <a:ln w="12700" cap="flat">
              <a:solidFill>
                <a:srgbClr val="414141"/>
              </a:solidFill>
              <a:prstDash val="solid"/>
              <a:round/>
            </a:ln>
          </a:bottom>
          <a:insideH>
            <a:ln w="12700" cap="flat">
              <a:solidFill>
                <a:srgbClr val="414141"/>
              </a:solidFill>
              <a:prstDash val="solid"/>
              <a:round/>
            </a:ln>
          </a:insideH>
          <a:insideV>
            <a:ln w="12700" cap="flat">
              <a:solidFill>
                <a:srgbClr val="414141"/>
              </a:solidFill>
              <a:prstDash val="solid"/>
              <a:round/>
            </a:ln>
          </a:insideV>
        </a:tcBdr>
        <a:fill>
          <a:solidFill>
            <a:srgbClr val="414141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Bodoni SvtyTwo ITC TT-Bold"/>
          <a:ea typeface="Bodoni SvtyTwo ITC TT-Bold"/>
          <a:cs typeface="Bodoni SvtyTwo ITC TT-Bold"/>
        </a:font>
        <a:srgbClr val="414141"/>
      </a:tcTxStyle>
      <a:tcStyle>
        <a:tcBdr>
          <a:left>
            <a:ln w="12700" cap="flat">
              <a:solidFill>
                <a:srgbClr val="414141"/>
              </a:solidFill>
              <a:prstDash val="solid"/>
              <a:round/>
            </a:ln>
          </a:left>
          <a:right>
            <a:ln w="12700" cap="flat">
              <a:solidFill>
                <a:srgbClr val="414141"/>
              </a:solidFill>
              <a:prstDash val="solid"/>
              <a:round/>
            </a:ln>
          </a:right>
          <a:top>
            <a:ln w="12700" cap="flat">
              <a:solidFill>
                <a:srgbClr val="414141"/>
              </a:solidFill>
              <a:prstDash val="solid"/>
              <a:round/>
            </a:ln>
          </a:top>
          <a:bottom>
            <a:ln w="12700" cap="flat">
              <a:solidFill>
                <a:srgbClr val="414141"/>
              </a:solidFill>
              <a:prstDash val="solid"/>
              <a:round/>
            </a:ln>
          </a:bottom>
          <a:insideH>
            <a:ln w="12700" cap="flat">
              <a:solidFill>
                <a:srgbClr val="414141"/>
              </a:solidFill>
              <a:prstDash val="solid"/>
              <a:round/>
            </a:ln>
          </a:insideH>
          <a:insideV>
            <a:ln w="12700" cap="flat">
              <a:solidFill>
                <a:srgbClr val="414141"/>
              </a:solidFill>
              <a:prstDash val="solid"/>
              <a:round/>
            </a:ln>
          </a:insideV>
        </a:tcBdr>
        <a:fill>
          <a:solidFill>
            <a:srgbClr val="414141">
              <a:alpha val="20000"/>
            </a:srgbClr>
          </a:solidFill>
        </a:fill>
      </a:tcStyle>
    </a:firstCol>
    <a:lastRow>
      <a:tcTxStyle b="on" i="off">
        <a:font>
          <a:latin typeface="Bodoni SvtyTwo ITC TT-Bold"/>
          <a:ea typeface="Bodoni SvtyTwo ITC TT-Bold"/>
          <a:cs typeface="Bodoni SvtyTwo ITC TT-Bold"/>
        </a:font>
        <a:srgbClr val="414141"/>
      </a:tcTxStyle>
      <a:tcStyle>
        <a:tcBdr>
          <a:left>
            <a:ln w="12700" cap="flat">
              <a:solidFill>
                <a:srgbClr val="414141"/>
              </a:solidFill>
              <a:prstDash val="solid"/>
              <a:round/>
            </a:ln>
          </a:left>
          <a:right>
            <a:ln w="12700" cap="flat">
              <a:solidFill>
                <a:srgbClr val="414141"/>
              </a:solidFill>
              <a:prstDash val="solid"/>
              <a:round/>
            </a:ln>
          </a:right>
          <a:top>
            <a:ln w="50800" cap="flat">
              <a:solidFill>
                <a:srgbClr val="414141"/>
              </a:solidFill>
              <a:prstDash val="solid"/>
              <a:round/>
            </a:ln>
          </a:top>
          <a:bottom>
            <a:ln w="12700" cap="flat">
              <a:solidFill>
                <a:srgbClr val="414141"/>
              </a:solidFill>
              <a:prstDash val="solid"/>
              <a:round/>
            </a:ln>
          </a:bottom>
          <a:insideH>
            <a:ln w="12700" cap="flat">
              <a:solidFill>
                <a:srgbClr val="414141"/>
              </a:solidFill>
              <a:prstDash val="solid"/>
              <a:round/>
            </a:ln>
          </a:insideH>
          <a:insideV>
            <a:ln w="12700" cap="flat">
              <a:solidFill>
                <a:srgbClr val="414141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Bodoni SvtyTwo ITC TT-Bold"/>
          <a:ea typeface="Bodoni SvtyTwo ITC TT-Bold"/>
          <a:cs typeface="Bodoni SvtyTwo ITC TT-Bold"/>
        </a:font>
        <a:srgbClr val="414141"/>
      </a:tcTxStyle>
      <a:tcStyle>
        <a:tcBdr>
          <a:left>
            <a:ln w="12700" cap="flat">
              <a:solidFill>
                <a:srgbClr val="414141"/>
              </a:solidFill>
              <a:prstDash val="solid"/>
              <a:round/>
            </a:ln>
          </a:left>
          <a:right>
            <a:ln w="12700" cap="flat">
              <a:solidFill>
                <a:srgbClr val="414141"/>
              </a:solidFill>
              <a:prstDash val="solid"/>
              <a:round/>
            </a:ln>
          </a:right>
          <a:top>
            <a:ln w="12700" cap="flat">
              <a:solidFill>
                <a:srgbClr val="414141"/>
              </a:solidFill>
              <a:prstDash val="solid"/>
              <a:round/>
            </a:ln>
          </a:top>
          <a:bottom>
            <a:ln w="25400" cap="flat">
              <a:solidFill>
                <a:srgbClr val="414141"/>
              </a:solidFill>
              <a:prstDash val="solid"/>
              <a:round/>
            </a:ln>
          </a:bottom>
          <a:insideH>
            <a:ln w="12700" cap="flat">
              <a:solidFill>
                <a:srgbClr val="414141"/>
              </a:solidFill>
              <a:prstDash val="solid"/>
              <a:round/>
            </a:ln>
          </a:insideH>
          <a:insideV>
            <a:ln w="12700" cap="flat">
              <a:solidFill>
                <a:srgbClr val="414141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1" name="Shape 131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Line"/>
          <p:cNvSpPr/>
          <p:nvPr/>
        </p:nvSpPr>
        <p:spPr>
          <a:xfrm>
            <a:off x="508000" y="6591300"/>
            <a:ext cx="11999454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4" name="Line"/>
          <p:cNvSpPr/>
          <p:nvPr/>
        </p:nvSpPr>
        <p:spPr>
          <a:xfrm>
            <a:off x="507999" y="4089400"/>
            <a:ext cx="12000020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" name="Line"/>
          <p:cNvSpPr/>
          <p:nvPr/>
        </p:nvSpPr>
        <p:spPr>
          <a:xfrm flipV="1">
            <a:off x="7994301" y="4526255"/>
            <a:ext cx="2" cy="164276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6" name="Body Level One…"/>
          <p:cNvSpPr txBox="1"/>
          <p:nvPr>
            <p:ph type="body" sz="quarter" idx="1"/>
          </p:nvPr>
        </p:nvSpPr>
        <p:spPr>
          <a:xfrm>
            <a:off x="508000" y="3505200"/>
            <a:ext cx="7200900" cy="508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i="1" sz="2400"/>
            </a:lvl1pPr>
            <a:lvl2pPr marL="783166" indent="-313266">
              <a:lnSpc>
                <a:spcPct val="110000"/>
              </a:lnSpc>
              <a:spcBef>
                <a:spcPts val="0"/>
              </a:spcBef>
              <a:buClrTx/>
              <a:buFontTx/>
              <a:defRPr i="1" sz="2400"/>
            </a:lvl2pPr>
            <a:lvl3pPr marL="1253066" indent="-313266">
              <a:lnSpc>
                <a:spcPct val="110000"/>
              </a:lnSpc>
              <a:spcBef>
                <a:spcPts val="0"/>
              </a:spcBef>
              <a:buClrTx/>
              <a:buFontTx/>
              <a:defRPr i="1" sz="2400"/>
            </a:lvl3pPr>
            <a:lvl4pPr marL="1722966" indent="-313266">
              <a:lnSpc>
                <a:spcPct val="110000"/>
              </a:lnSpc>
              <a:spcBef>
                <a:spcPts val="0"/>
              </a:spcBef>
              <a:buClrTx/>
              <a:buFontTx/>
              <a:defRPr i="1" sz="2400"/>
            </a:lvl4pPr>
            <a:lvl5pPr marL="2192866" indent="-313266">
              <a:lnSpc>
                <a:spcPct val="110000"/>
              </a:lnSpc>
              <a:spcBef>
                <a:spcPts val="0"/>
              </a:spcBef>
              <a:buClrTx/>
              <a:buFontTx/>
              <a:defRPr i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" name="Title Text"/>
          <p:cNvSpPr txBox="1"/>
          <p:nvPr>
            <p:ph type="title"/>
          </p:nvPr>
        </p:nvSpPr>
        <p:spPr>
          <a:xfrm>
            <a:off x="508000" y="4140200"/>
            <a:ext cx="7200900" cy="2413000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Title Text</a:t>
            </a:r>
          </a:p>
        </p:txBody>
      </p:sp>
      <p:sp>
        <p:nvSpPr>
          <p:cNvPr id="18" name="Body Level One…"/>
          <p:cNvSpPr txBox="1"/>
          <p:nvPr>
            <p:ph type="body" sz="quarter" idx="13"/>
          </p:nvPr>
        </p:nvSpPr>
        <p:spPr>
          <a:xfrm>
            <a:off x="8280400" y="4140200"/>
            <a:ext cx="4241800" cy="2413000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0"/>
              </a:spcBef>
              <a:buClrTx/>
              <a:buSzTx/>
              <a:buFontTx/>
              <a:buNone/>
              <a:defRPr sz="2400"/>
            </a:pPr>
          </a:p>
        </p:txBody>
      </p:sp>
      <p:sp>
        <p:nvSpPr>
          <p:cNvPr id="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Body Level One…"/>
          <p:cNvSpPr txBox="1"/>
          <p:nvPr>
            <p:ph type="body" sz="quarter" idx="1"/>
          </p:nvPr>
        </p:nvSpPr>
        <p:spPr>
          <a:xfrm>
            <a:off x="533400" y="5969000"/>
            <a:ext cx="11938000" cy="6096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1200"/>
              </a:spcBef>
              <a:buClrTx/>
              <a:buSzTx/>
              <a:buFontTx/>
              <a:buNone/>
              <a:defRPr i="1" sz="3000"/>
            </a:lvl1pPr>
            <a:lvl2pPr marL="861483" indent="-391583" algn="ctr">
              <a:spcBef>
                <a:spcPts val="1200"/>
              </a:spcBef>
              <a:buClrTx/>
              <a:buFontTx/>
              <a:defRPr i="1" sz="3000"/>
            </a:lvl2pPr>
            <a:lvl3pPr marL="1331383" indent="-391583" algn="ctr">
              <a:spcBef>
                <a:spcPts val="1200"/>
              </a:spcBef>
              <a:buClrTx/>
              <a:buFontTx/>
              <a:defRPr i="1" sz="3000"/>
            </a:lvl3pPr>
            <a:lvl4pPr marL="1801283" indent="-391583" algn="ctr">
              <a:spcBef>
                <a:spcPts val="1200"/>
              </a:spcBef>
              <a:buClrTx/>
              <a:buFontTx/>
              <a:defRPr i="1" sz="3000"/>
            </a:lvl4pPr>
            <a:lvl5pPr marL="2271183" indent="-391583" algn="ctr">
              <a:spcBef>
                <a:spcPts val="1200"/>
              </a:spcBef>
              <a:buClrTx/>
              <a:buFontTx/>
              <a:defRPr i="1" sz="3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8" name="“Type a quote here.”"/>
          <p:cNvSpPr txBox="1"/>
          <p:nvPr>
            <p:ph type="body" sz="quarter" idx="13"/>
          </p:nvPr>
        </p:nvSpPr>
        <p:spPr>
          <a:xfrm>
            <a:off x="1270000" y="4254500"/>
            <a:ext cx="10464800" cy="711200"/>
          </a:xfrm>
          <a:prstGeom prst="rect">
            <a:avLst/>
          </a:prstGeom>
        </p:spPr>
        <p:txBody>
          <a:bodyPr/>
          <a:lstStyle/>
          <a:p>
            <a:pPr marL="0" indent="0" algn="ctr">
              <a:spcBef>
                <a:spcPts val="0"/>
              </a:spcBef>
              <a:buClrTx/>
              <a:buSzTx/>
              <a:buFontTx/>
              <a:buNone/>
            </a:pPr>
          </a:p>
        </p:txBody>
      </p:sp>
      <p:sp>
        <p:nvSpPr>
          <p:cNvPr id="10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Line"/>
          <p:cNvSpPr/>
          <p:nvPr/>
        </p:nvSpPr>
        <p:spPr>
          <a:xfrm flipV="1">
            <a:off x="7994301" y="7053554"/>
            <a:ext cx="2" cy="164276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7" name="Line"/>
          <p:cNvSpPr/>
          <p:nvPr/>
        </p:nvSpPr>
        <p:spPr>
          <a:xfrm>
            <a:off x="508000" y="9131300"/>
            <a:ext cx="11999454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8" name="Line"/>
          <p:cNvSpPr/>
          <p:nvPr/>
        </p:nvSpPr>
        <p:spPr>
          <a:xfrm>
            <a:off x="507999" y="6629400"/>
            <a:ext cx="12000020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9" name="Line"/>
          <p:cNvSpPr/>
          <p:nvPr/>
        </p:nvSpPr>
        <p:spPr>
          <a:xfrm flipV="1">
            <a:off x="7994301" y="7053554"/>
            <a:ext cx="2" cy="164276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0" name="Body Level One…"/>
          <p:cNvSpPr txBox="1"/>
          <p:nvPr>
            <p:ph type="body" sz="quarter" idx="1"/>
          </p:nvPr>
        </p:nvSpPr>
        <p:spPr>
          <a:xfrm>
            <a:off x="508000" y="6096000"/>
            <a:ext cx="7200900" cy="508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i="1" sz="2400"/>
            </a:lvl1pPr>
            <a:lvl2pPr marL="783166" indent="-313266">
              <a:lnSpc>
                <a:spcPct val="110000"/>
              </a:lnSpc>
              <a:spcBef>
                <a:spcPts val="0"/>
              </a:spcBef>
              <a:buClrTx/>
              <a:buFontTx/>
              <a:defRPr i="1" sz="2400"/>
            </a:lvl2pPr>
            <a:lvl3pPr marL="1253066" indent="-313266">
              <a:lnSpc>
                <a:spcPct val="110000"/>
              </a:lnSpc>
              <a:spcBef>
                <a:spcPts val="0"/>
              </a:spcBef>
              <a:buClrTx/>
              <a:buFontTx/>
              <a:defRPr i="1" sz="2400"/>
            </a:lvl3pPr>
            <a:lvl4pPr marL="1722966" indent="-313266">
              <a:lnSpc>
                <a:spcPct val="110000"/>
              </a:lnSpc>
              <a:spcBef>
                <a:spcPts val="0"/>
              </a:spcBef>
              <a:buClrTx/>
              <a:buFontTx/>
              <a:defRPr i="1" sz="2400"/>
            </a:lvl4pPr>
            <a:lvl5pPr marL="2192866" indent="-313266">
              <a:lnSpc>
                <a:spcPct val="110000"/>
              </a:lnSpc>
              <a:spcBef>
                <a:spcPts val="0"/>
              </a:spcBef>
              <a:buClrTx/>
              <a:buFontTx/>
              <a:defRPr i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Image"/>
          <p:cNvSpPr/>
          <p:nvPr>
            <p:ph type="pic" idx="13"/>
          </p:nvPr>
        </p:nvSpPr>
        <p:spPr>
          <a:xfrm>
            <a:off x="596900" y="633460"/>
            <a:ext cx="11811000" cy="520700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2" name="Title Text"/>
          <p:cNvSpPr txBox="1"/>
          <p:nvPr>
            <p:ph type="title"/>
          </p:nvPr>
        </p:nvSpPr>
        <p:spPr>
          <a:xfrm>
            <a:off x="508000" y="6680200"/>
            <a:ext cx="7200900" cy="2413000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Title Text</a:t>
            </a:r>
          </a:p>
        </p:txBody>
      </p:sp>
      <p:sp>
        <p:nvSpPr>
          <p:cNvPr id="33" name="Body Level One…"/>
          <p:cNvSpPr txBox="1"/>
          <p:nvPr>
            <p:ph type="body" sz="quarter" idx="14"/>
          </p:nvPr>
        </p:nvSpPr>
        <p:spPr>
          <a:xfrm>
            <a:off x="8280400" y="6680200"/>
            <a:ext cx="4241800" cy="2413000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0"/>
              </a:spcBef>
              <a:buClrTx/>
              <a:buSzTx/>
              <a:buFontTx/>
              <a:buNone/>
              <a:defRPr sz="2400"/>
            </a:pPr>
          </a:p>
        </p:txBody>
      </p:sp>
      <p:sp>
        <p:nvSpPr>
          <p:cNvPr id="3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Text"/>
          <p:cNvSpPr txBox="1"/>
          <p:nvPr>
            <p:ph type="title"/>
          </p:nvPr>
        </p:nvSpPr>
        <p:spPr>
          <a:xfrm>
            <a:off x="508000" y="3670300"/>
            <a:ext cx="11988800" cy="2413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Line"/>
          <p:cNvSpPr/>
          <p:nvPr/>
        </p:nvSpPr>
        <p:spPr>
          <a:xfrm>
            <a:off x="507999" y="4876800"/>
            <a:ext cx="5676376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0" name="Line"/>
          <p:cNvSpPr/>
          <p:nvPr/>
        </p:nvSpPr>
        <p:spPr>
          <a:xfrm>
            <a:off x="508000" y="2768600"/>
            <a:ext cx="5676317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1" name="Body Level One…"/>
          <p:cNvSpPr txBox="1"/>
          <p:nvPr>
            <p:ph type="body" sz="quarter" idx="1"/>
          </p:nvPr>
        </p:nvSpPr>
        <p:spPr>
          <a:xfrm>
            <a:off x="508000" y="2171700"/>
            <a:ext cx="5676900" cy="5080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i="1" sz="2400"/>
            </a:lvl1pPr>
            <a:lvl2pPr marL="783166" indent="-313266">
              <a:lnSpc>
                <a:spcPct val="110000"/>
              </a:lnSpc>
              <a:spcBef>
                <a:spcPts val="0"/>
              </a:spcBef>
              <a:buClrTx/>
              <a:buFontTx/>
              <a:defRPr i="1" sz="2400"/>
            </a:lvl2pPr>
            <a:lvl3pPr marL="1253066" indent="-313266">
              <a:lnSpc>
                <a:spcPct val="110000"/>
              </a:lnSpc>
              <a:spcBef>
                <a:spcPts val="0"/>
              </a:spcBef>
              <a:buClrTx/>
              <a:buFontTx/>
              <a:defRPr i="1" sz="2400"/>
            </a:lvl3pPr>
            <a:lvl4pPr marL="1722966" indent="-313266">
              <a:lnSpc>
                <a:spcPct val="110000"/>
              </a:lnSpc>
              <a:spcBef>
                <a:spcPts val="0"/>
              </a:spcBef>
              <a:buClrTx/>
              <a:buFontTx/>
              <a:defRPr i="1" sz="2400"/>
            </a:lvl4pPr>
            <a:lvl5pPr marL="2192866" indent="-313266">
              <a:lnSpc>
                <a:spcPct val="110000"/>
              </a:lnSpc>
              <a:spcBef>
                <a:spcPts val="0"/>
              </a:spcBef>
              <a:buClrTx/>
              <a:buFontTx/>
              <a:defRPr i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2" name="Image"/>
          <p:cNvSpPr/>
          <p:nvPr>
            <p:ph type="pic" sz="half" idx="13"/>
          </p:nvPr>
        </p:nvSpPr>
        <p:spPr>
          <a:xfrm>
            <a:off x="6818218" y="647698"/>
            <a:ext cx="5588002" cy="833120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53" name="Title Text"/>
          <p:cNvSpPr txBox="1"/>
          <p:nvPr>
            <p:ph type="title"/>
          </p:nvPr>
        </p:nvSpPr>
        <p:spPr>
          <a:xfrm>
            <a:off x="508000" y="2806700"/>
            <a:ext cx="5676900" cy="2032000"/>
          </a:xfrm>
          <a:prstGeom prst="rect">
            <a:avLst/>
          </a:prstGeom>
        </p:spPr>
        <p:txBody>
          <a:bodyPr/>
          <a:lstStyle>
            <a:lvl1pPr algn="l">
              <a:defRPr sz="5600"/>
            </a:lvl1pPr>
          </a:lstStyle>
          <a:p>
            <a:pPr/>
            <a:r>
              <a:t>Title Text</a:t>
            </a:r>
          </a:p>
        </p:txBody>
      </p:sp>
      <p:sp>
        <p:nvSpPr>
          <p:cNvPr id="54" name="Body Level One…"/>
          <p:cNvSpPr txBox="1"/>
          <p:nvPr>
            <p:ph type="body" sz="quarter" idx="14"/>
          </p:nvPr>
        </p:nvSpPr>
        <p:spPr>
          <a:xfrm>
            <a:off x="508000" y="5029200"/>
            <a:ext cx="5676900" cy="4013200"/>
          </a:xfrm>
          <a:prstGeom prst="rect">
            <a:avLst/>
          </a:prstGeom>
        </p:spPr>
        <p:txBody>
          <a:bodyPr anchor="t"/>
          <a:lstStyle/>
          <a:p>
            <a:pPr marL="0" indent="0">
              <a:spcBef>
                <a:spcPts val="0"/>
              </a:spcBef>
              <a:buClrTx/>
              <a:buSzTx/>
              <a:buFontTx/>
              <a:buNone/>
              <a:defRPr sz="2400"/>
            </a:pPr>
          </a:p>
        </p:txBody>
      </p:sp>
      <p:sp>
        <p:nvSpPr>
          <p:cNvPr id="5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Image"/>
          <p:cNvSpPr/>
          <p:nvPr>
            <p:ph type="pic" sz="half" idx="13"/>
          </p:nvPr>
        </p:nvSpPr>
        <p:spPr>
          <a:xfrm>
            <a:off x="6819900" y="2654300"/>
            <a:ext cx="5588000" cy="6350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81" name="Body Level One…"/>
          <p:cNvSpPr txBox="1"/>
          <p:nvPr>
            <p:ph type="body" sz="half" idx="1"/>
          </p:nvPr>
        </p:nvSpPr>
        <p:spPr>
          <a:xfrm>
            <a:off x="508000" y="2730500"/>
            <a:ext cx="5816600" cy="6350000"/>
          </a:xfrm>
          <a:prstGeom prst="rect">
            <a:avLst/>
          </a:prstGeom>
        </p:spPr>
        <p:txBody>
          <a:bodyPr/>
          <a:lstStyle>
            <a:lvl1pPr marL="393700" indent="-393700">
              <a:spcBef>
                <a:spcPts val="1800"/>
              </a:spcBef>
              <a:buSzPct val="65000"/>
              <a:defRPr sz="3000"/>
            </a:lvl1pPr>
            <a:lvl2pPr marL="787400" indent="-393700">
              <a:spcBef>
                <a:spcPts val="1800"/>
              </a:spcBef>
              <a:buSzPct val="65000"/>
              <a:defRPr sz="3000"/>
            </a:lvl2pPr>
            <a:lvl3pPr marL="1181100" indent="-393700">
              <a:spcBef>
                <a:spcPts val="1800"/>
              </a:spcBef>
              <a:buSzPct val="65000"/>
              <a:defRPr sz="3000"/>
            </a:lvl3pPr>
            <a:lvl4pPr marL="1574800" indent="-393700">
              <a:spcBef>
                <a:spcPts val="1800"/>
              </a:spcBef>
              <a:buSzPct val="65000"/>
              <a:defRPr sz="3000"/>
            </a:lvl4pPr>
            <a:lvl5pPr marL="1968500" indent="-393700">
              <a:spcBef>
                <a:spcPts val="1800"/>
              </a:spcBef>
              <a:buSzPct val="65000"/>
              <a:defRPr sz="3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Body Level One…"/>
          <p:cNvSpPr txBox="1"/>
          <p:nvPr>
            <p:ph type="body" idx="1"/>
          </p:nvPr>
        </p:nvSpPr>
        <p:spPr>
          <a:xfrm>
            <a:off x="508000" y="1270000"/>
            <a:ext cx="11988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Image"/>
          <p:cNvSpPr/>
          <p:nvPr>
            <p:ph type="pic" sz="quarter" idx="13"/>
          </p:nvPr>
        </p:nvSpPr>
        <p:spPr>
          <a:xfrm>
            <a:off x="6856318" y="4772798"/>
            <a:ext cx="5499102" cy="422910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8" name="Image"/>
          <p:cNvSpPr/>
          <p:nvPr>
            <p:ph type="pic" sz="quarter" idx="14"/>
          </p:nvPr>
        </p:nvSpPr>
        <p:spPr>
          <a:xfrm>
            <a:off x="6860561" y="609600"/>
            <a:ext cx="5499103" cy="3530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9" name="Image"/>
          <p:cNvSpPr/>
          <p:nvPr>
            <p:ph type="pic" sz="half" idx="15"/>
          </p:nvPr>
        </p:nvSpPr>
        <p:spPr>
          <a:xfrm>
            <a:off x="557118" y="609598"/>
            <a:ext cx="5588003" cy="839470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"/>
          <p:cNvSpPr/>
          <p:nvPr/>
        </p:nvSpPr>
        <p:spPr>
          <a:xfrm>
            <a:off x="507999" y="2171700"/>
            <a:ext cx="11997293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" name="Line"/>
          <p:cNvSpPr/>
          <p:nvPr/>
        </p:nvSpPr>
        <p:spPr>
          <a:xfrm>
            <a:off x="507999" y="635000"/>
            <a:ext cx="11997293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" name="Title Text"/>
          <p:cNvSpPr txBox="1"/>
          <p:nvPr>
            <p:ph type="title"/>
          </p:nvPr>
        </p:nvSpPr>
        <p:spPr>
          <a:xfrm>
            <a:off x="508000" y="800100"/>
            <a:ext cx="11988800" cy="121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5" name="Body Level One…"/>
          <p:cNvSpPr txBox="1"/>
          <p:nvPr>
            <p:ph type="body" idx="1"/>
          </p:nvPr>
        </p:nvSpPr>
        <p:spPr>
          <a:xfrm>
            <a:off x="508000" y="2628900"/>
            <a:ext cx="11988800" cy="609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Slide Number"/>
          <p:cNvSpPr txBox="1"/>
          <p:nvPr>
            <p:ph type="sldNum" sz="quarter" idx="2"/>
          </p:nvPr>
        </p:nvSpPr>
        <p:spPr>
          <a:xfrm>
            <a:off x="6324599" y="9258300"/>
            <a:ext cx="342901" cy="4064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>
                <a:solidFill>
                  <a:srgbClr val="4C4946"/>
                </a:solidFill>
                <a:latin typeface="Palatino"/>
                <a:ea typeface="Palatino"/>
                <a:cs typeface="Palatino"/>
                <a:sym typeface="Palatin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Bodoni SvtyTwo ITC TT-Book"/>
          <a:ea typeface="Bodoni SvtyTwo ITC TT-Book"/>
          <a:cs typeface="Bodoni SvtyTwo ITC TT-Book"/>
          <a:sym typeface="Bodoni SvtyTwo ITC TT-Book"/>
        </a:defRPr>
      </a:lvl1pPr>
      <a:lvl2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Bodoni SvtyTwo ITC TT-Book"/>
          <a:ea typeface="Bodoni SvtyTwo ITC TT-Book"/>
          <a:cs typeface="Bodoni SvtyTwo ITC TT-Book"/>
          <a:sym typeface="Bodoni SvtyTwo ITC TT-Book"/>
        </a:defRPr>
      </a:lvl2pPr>
      <a:lvl3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Bodoni SvtyTwo ITC TT-Book"/>
          <a:ea typeface="Bodoni SvtyTwo ITC TT-Book"/>
          <a:cs typeface="Bodoni SvtyTwo ITC TT-Book"/>
          <a:sym typeface="Bodoni SvtyTwo ITC TT-Book"/>
        </a:defRPr>
      </a:lvl3pPr>
      <a:lvl4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Bodoni SvtyTwo ITC TT-Book"/>
          <a:ea typeface="Bodoni SvtyTwo ITC TT-Book"/>
          <a:cs typeface="Bodoni SvtyTwo ITC TT-Book"/>
          <a:sym typeface="Bodoni SvtyTwo ITC TT-Book"/>
        </a:defRPr>
      </a:lvl4pPr>
      <a:lvl5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Bodoni SvtyTwo ITC TT-Book"/>
          <a:ea typeface="Bodoni SvtyTwo ITC TT-Book"/>
          <a:cs typeface="Bodoni SvtyTwo ITC TT-Book"/>
          <a:sym typeface="Bodoni SvtyTwo ITC TT-Book"/>
        </a:defRPr>
      </a:lvl5pPr>
      <a:lvl6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Bodoni SvtyTwo ITC TT-Book"/>
          <a:ea typeface="Bodoni SvtyTwo ITC TT-Book"/>
          <a:cs typeface="Bodoni SvtyTwo ITC TT-Book"/>
          <a:sym typeface="Bodoni SvtyTwo ITC TT-Book"/>
        </a:defRPr>
      </a:lvl6pPr>
      <a:lvl7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Bodoni SvtyTwo ITC TT-Book"/>
          <a:ea typeface="Bodoni SvtyTwo ITC TT-Book"/>
          <a:cs typeface="Bodoni SvtyTwo ITC TT-Book"/>
          <a:sym typeface="Bodoni SvtyTwo ITC TT-Book"/>
        </a:defRPr>
      </a:lvl7pPr>
      <a:lvl8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Bodoni SvtyTwo ITC TT-Book"/>
          <a:ea typeface="Bodoni SvtyTwo ITC TT-Book"/>
          <a:cs typeface="Bodoni SvtyTwo ITC TT-Book"/>
          <a:sym typeface="Bodoni SvtyTwo ITC TT-Book"/>
        </a:defRPr>
      </a:lvl8pPr>
      <a:lvl9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Bodoni SvtyTwo ITC TT-Book"/>
          <a:ea typeface="Bodoni SvtyTwo ITC TT-Book"/>
          <a:cs typeface="Bodoni SvtyTwo ITC TT-Book"/>
          <a:sym typeface="Bodoni SvtyTwo ITC TT-Book"/>
        </a:defRPr>
      </a:lvl9pPr>
    </p:titleStyle>
    <p:bodyStyle>
      <a:lvl1pPr marL="4699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1pPr>
      <a:lvl2pPr marL="9398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2pPr>
      <a:lvl3pPr marL="14097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3pPr>
      <a:lvl4pPr marL="18796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4pPr>
      <a:lvl5pPr marL="23495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5pPr>
      <a:lvl6pPr marL="28194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6pPr>
      <a:lvl7pPr marL="32893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7pPr>
      <a:lvl8pPr marL="37592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8pPr>
      <a:lvl9pPr marL="42291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tif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tif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iger Vikings"/>
          <p:cNvSpPr txBox="1"/>
          <p:nvPr>
            <p:ph type="body" sz="quarter" idx="1"/>
          </p:nvPr>
        </p:nvSpPr>
        <p:spPr>
          <a:xfrm>
            <a:off x="508000" y="3181350"/>
            <a:ext cx="7200901" cy="838201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b="1" i="0" sz="4400"/>
            </a:lvl1pPr>
          </a:lstStyle>
          <a:p>
            <a:pPr/>
            <a:r>
              <a:t>Tiger Vikings</a:t>
            </a:r>
          </a:p>
        </p:txBody>
      </p:sp>
      <p:sp>
        <p:nvSpPr>
          <p:cNvPr id="134" name="Shape 54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ENSE 470, Milestone 3</a:t>
            </a:r>
          </a:p>
        </p:txBody>
      </p:sp>
      <p:sp>
        <p:nvSpPr>
          <p:cNvPr id="135" name="Shape 55"/>
          <p:cNvSpPr txBox="1"/>
          <p:nvPr/>
        </p:nvSpPr>
        <p:spPr>
          <a:xfrm>
            <a:off x="8280400" y="4140200"/>
            <a:ext cx="4241800" cy="241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 algn="l" defTabSz="502412">
              <a:defRPr sz="2300">
                <a:latin typeface="Palatino"/>
                <a:ea typeface="Palatino"/>
                <a:cs typeface="Palatino"/>
                <a:sym typeface="Palatino"/>
              </a:defRPr>
            </a:pPr>
            <a:r>
              <a:t>Samuel Iregbu, </a:t>
            </a:r>
          </a:p>
          <a:p>
            <a:pPr algn="l" defTabSz="502412">
              <a:defRPr sz="2300">
                <a:latin typeface="Palatino"/>
                <a:ea typeface="Palatino"/>
                <a:cs typeface="Palatino"/>
                <a:sym typeface="Palatino"/>
              </a:defRPr>
            </a:pPr>
            <a:r>
              <a:t>Christian John, </a:t>
            </a:r>
          </a:p>
          <a:p>
            <a:pPr algn="l" defTabSz="502412">
              <a:defRPr sz="2300">
                <a:latin typeface="Palatino"/>
                <a:ea typeface="Palatino"/>
                <a:cs typeface="Palatino"/>
                <a:sym typeface="Palatino"/>
              </a:defRPr>
            </a:pPr>
            <a:r>
              <a:t>Jay Denesik, </a:t>
            </a:r>
          </a:p>
          <a:p>
            <a:pPr algn="l" defTabSz="502412">
              <a:defRPr sz="2300">
                <a:latin typeface="Palatino"/>
                <a:ea typeface="Palatino"/>
                <a:cs typeface="Palatino"/>
                <a:sym typeface="Palatino"/>
              </a:defRPr>
            </a:pPr>
            <a:r>
              <a:t>Uys Kriek</a:t>
            </a:r>
          </a:p>
          <a:p>
            <a:pPr algn="l" defTabSz="502412">
              <a:defRPr sz="2300">
                <a:latin typeface="Palatino"/>
                <a:ea typeface="Palatino"/>
                <a:cs typeface="Palatino"/>
                <a:sym typeface="Palatino"/>
              </a:defRPr>
            </a:pPr>
          </a:p>
          <a:p>
            <a:pPr algn="l" defTabSz="502412">
              <a:defRPr sz="2300">
                <a:latin typeface="Palatino"/>
                <a:ea typeface="Palatino"/>
                <a:cs typeface="Palatino"/>
                <a:sym typeface="Palatino"/>
              </a:defRPr>
            </a:pPr>
            <a:r>
              <a:t>February</a:t>
            </a:r>
            <a:r>
              <a:t> 1st, 2018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60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i="1" sz="6800"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pPr/>
            <a:r>
              <a:t>Team Introductions:</a:t>
            </a:r>
          </a:p>
        </p:txBody>
      </p:sp>
      <p:sp>
        <p:nvSpPr>
          <p:cNvPr id="138" name="Shape 61"/>
          <p:cNvSpPr txBox="1"/>
          <p:nvPr>
            <p:ph type="body" idx="1"/>
          </p:nvPr>
        </p:nvSpPr>
        <p:spPr>
          <a:xfrm>
            <a:off x="322178" y="2628899"/>
            <a:ext cx="12174623" cy="6625374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</a:p>
          <a:p>
            <a:pPr marL="0" indent="0">
              <a:spcBef>
                <a:spcPts val="3000"/>
              </a:spcBef>
              <a:buSzTx/>
              <a:buNone/>
            </a:pPr>
          </a:p>
          <a:p>
            <a:pPr marL="0" indent="0">
              <a:spcBef>
                <a:spcPts val="3000"/>
              </a:spcBef>
              <a:buSzTx/>
              <a:buNone/>
            </a:pPr>
          </a:p>
          <a:p>
            <a:pPr marL="0" indent="0">
              <a:spcBef>
                <a:spcPts val="3000"/>
              </a:spcBef>
              <a:buSzTx/>
              <a:buNone/>
            </a:pPr>
          </a:p>
          <a:p>
            <a:pPr marL="0" indent="0">
              <a:spcBef>
                <a:spcPts val="3000"/>
              </a:spcBef>
              <a:buSzTx/>
              <a:buNone/>
            </a:pPr>
          </a:p>
          <a:p>
            <a:pPr marL="0" indent="0">
              <a:spcBef>
                <a:spcPts val="3000"/>
              </a:spcBef>
              <a:buSzTx/>
              <a:buNone/>
              <a:defRPr b="1" sz="3400"/>
            </a:pPr>
            <a:r>
              <a:t>Tiger Vikings</a:t>
            </a:r>
            <a:r>
              <a:rPr b="0"/>
              <a:t> </a:t>
            </a:r>
          </a:p>
          <a:p>
            <a:pPr marL="0" indent="0">
              <a:spcBef>
                <a:spcPts val="3000"/>
              </a:spcBef>
              <a:buSzTx/>
              <a:buNone/>
              <a:defRPr sz="2900"/>
            </a:pPr>
            <a:r>
              <a:t>Team members: Samuel Iregbu, Christian John,  Jay Denesik, Uys Kriek </a:t>
            </a:r>
          </a:p>
        </p:txBody>
      </p:sp>
      <p:pic>
        <p:nvPicPr>
          <p:cNvPr id="139" name="Shape 62" descr="Shape 6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52754" y="2324099"/>
            <a:ext cx="7113470" cy="538316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"/>
          <p:cNvSpPr txBox="1"/>
          <p:nvPr/>
        </p:nvSpPr>
        <p:spPr>
          <a:xfrm>
            <a:off x="0" y="-212091"/>
            <a:ext cx="152400" cy="4241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2800"/>
              </a:lnSpc>
              <a:defRPr sz="12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 </a:t>
            </a:r>
          </a:p>
        </p:txBody>
      </p:sp>
      <p:sp>
        <p:nvSpPr>
          <p:cNvPr id="142" name="Recall, future state VSM"/>
          <p:cNvSpPr txBox="1"/>
          <p:nvPr/>
        </p:nvSpPr>
        <p:spPr>
          <a:xfrm>
            <a:off x="959419" y="709647"/>
            <a:ext cx="6067197" cy="774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914400">
              <a:lnSpc>
                <a:spcPct val="90000"/>
              </a:lnSpc>
              <a:defRPr sz="4400"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Recall, future state VSM</a:t>
            </a:r>
          </a:p>
        </p:txBody>
      </p:sp>
      <p:pic>
        <p:nvPicPr>
          <p:cNvPr id="143" name="Capture.PNG.png" descr="Capture.PNG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57523" y="1551688"/>
            <a:ext cx="10508939" cy="787237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"/>
          <p:cNvSpPr txBox="1"/>
          <p:nvPr/>
        </p:nvSpPr>
        <p:spPr>
          <a:xfrm>
            <a:off x="0" y="-212091"/>
            <a:ext cx="152400" cy="4241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2800"/>
              </a:lnSpc>
              <a:defRPr sz="12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 </a:t>
            </a:r>
          </a:p>
        </p:txBody>
      </p:sp>
      <p:pic>
        <p:nvPicPr>
          <p:cNvPr id="146" name="Image" descr="Image"/>
          <p:cNvPicPr>
            <a:picLocks noChangeAspect="1"/>
          </p:cNvPicPr>
          <p:nvPr/>
        </p:nvPicPr>
        <p:blipFill>
          <a:blip r:embed="rId2">
            <a:extLst/>
          </a:blip>
          <a:srcRect l="0" t="0" r="42308" b="7542"/>
          <a:stretch>
            <a:fillRect/>
          </a:stretch>
        </p:blipFill>
        <p:spPr>
          <a:xfrm>
            <a:off x="261323" y="236339"/>
            <a:ext cx="12482272" cy="9280952"/>
          </a:xfrm>
          <a:prstGeom prst="rect">
            <a:avLst/>
          </a:prstGeom>
          <a:ln w="12700">
            <a:miter lim="400000"/>
          </a:ln>
        </p:spPr>
      </p:pic>
      <p:sp>
        <p:nvSpPr>
          <p:cNvPr id="147" name="Line"/>
          <p:cNvSpPr/>
          <p:nvPr/>
        </p:nvSpPr>
        <p:spPr>
          <a:xfrm>
            <a:off x="9183478" y="5426210"/>
            <a:ext cx="364641" cy="1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48" name="Line"/>
          <p:cNvSpPr/>
          <p:nvPr/>
        </p:nvSpPr>
        <p:spPr>
          <a:xfrm>
            <a:off x="7379014" y="5426210"/>
            <a:ext cx="200499" cy="1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49" name="Line"/>
          <p:cNvSpPr/>
          <p:nvPr/>
        </p:nvSpPr>
        <p:spPr>
          <a:xfrm>
            <a:off x="5300201" y="5426210"/>
            <a:ext cx="566509" cy="1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0" name="Line"/>
          <p:cNvSpPr/>
          <p:nvPr/>
        </p:nvSpPr>
        <p:spPr>
          <a:xfrm>
            <a:off x="3635496" y="5426210"/>
            <a:ext cx="152401" cy="1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"/>
          <p:cNvSpPr txBox="1"/>
          <p:nvPr/>
        </p:nvSpPr>
        <p:spPr>
          <a:xfrm>
            <a:off x="0" y="-212091"/>
            <a:ext cx="152400" cy="4241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2800"/>
              </a:lnSpc>
              <a:defRPr sz="12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 </a:t>
            </a:r>
          </a:p>
        </p:txBody>
      </p:sp>
      <p:pic>
        <p:nvPicPr>
          <p:cNvPr id="153" name="Image" descr="Image"/>
          <p:cNvPicPr>
            <a:picLocks noChangeAspect="1"/>
          </p:cNvPicPr>
          <p:nvPr/>
        </p:nvPicPr>
        <p:blipFill>
          <a:blip r:embed="rId2">
            <a:extLst/>
          </a:blip>
          <a:srcRect l="0" t="0" r="0" b="6574"/>
          <a:stretch>
            <a:fillRect/>
          </a:stretch>
        </p:blipFill>
        <p:spPr>
          <a:xfrm>
            <a:off x="1171773" y="29567"/>
            <a:ext cx="10661397" cy="969458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74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i="1" sz="6800"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pPr/>
            <a:r>
              <a:t>Group Reflection:</a:t>
            </a:r>
          </a:p>
        </p:txBody>
      </p:sp>
      <p:sp>
        <p:nvSpPr>
          <p:cNvPr id="156" name="Shape 75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38327" indent="-338327" defTabSz="420623">
              <a:spcBef>
                <a:spcPts val="1700"/>
              </a:spcBef>
              <a:defRPr sz="2500"/>
            </a:pPr>
            <a:r>
              <a:t>How did you feel about this milestone? What did you like about it? What did you dislike?	</a:t>
            </a:r>
          </a:p>
          <a:p>
            <a:pPr marL="338327" indent="-338327" defTabSz="420623">
              <a:spcBef>
                <a:spcPts val="1700"/>
              </a:spcBef>
              <a:defRPr sz="1800"/>
            </a:pPr>
            <a:r>
              <a:t>We liked that this milestone forced us to view the problem from a small scale perspective, however, we had some confusion surrounding the perspective from which we were creating the user story map.  </a:t>
            </a:r>
          </a:p>
          <a:p>
            <a:pPr marL="338327" indent="-338327" defTabSz="420623">
              <a:spcBef>
                <a:spcPts val="1700"/>
              </a:spcBef>
              <a:defRPr sz="2500"/>
            </a:pPr>
            <a:r>
              <a:t>What did you learn about yourself as you collaborated and worked through this milestone?</a:t>
            </a:r>
          </a:p>
          <a:p>
            <a:pPr lvl="1" marL="582676" indent="-244347" defTabSz="420623">
              <a:spcBef>
                <a:spcPts val="1700"/>
              </a:spcBef>
              <a:defRPr sz="1800"/>
            </a:pPr>
            <a:r>
              <a:t>We’ve learned that, through repetition, stronger understandings can be reached.</a:t>
            </a:r>
          </a:p>
          <a:p>
            <a:pPr marL="338327" indent="-338327" defTabSz="420623">
              <a:spcBef>
                <a:spcPts val="1700"/>
              </a:spcBef>
              <a:defRPr sz="2500"/>
            </a:pPr>
            <a:r>
              <a:t>How will you use what you have learned going forward?</a:t>
            </a:r>
          </a:p>
          <a:p>
            <a:pPr lvl="1" marL="676655" indent="-338327" defTabSz="420623">
              <a:spcBef>
                <a:spcPts val="1700"/>
              </a:spcBef>
              <a:defRPr sz="1800"/>
            </a:pPr>
            <a:r>
              <a:t>We will be able use user story maps to outline projects in great detail.</a:t>
            </a:r>
          </a:p>
          <a:p>
            <a:pPr marL="338327" indent="-338327" defTabSz="420623">
              <a:spcBef>
                <a:spcPts val="1700"/>
              </a:spcBef>
              <a:defRPr sz="2500"/>
            </a:pPr>
            <a:r>
              <a:t>What “stuff &amp; things” related to this milestone would you want help with?</a:t>
            </a:r>
          </a:p>
          <a:p>
            <a:pPr lvl="1" marL="582676" indent="-244347" defTabSz="420623">
              <a:spcBef>
                <a:spcPts val="1700"/>
              </a:spcBef>
              <a:defRPr sz="1800"/>
            </a:pPr>
            <a:r>
              <a:t>Nothing in particular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New_Template4">
  <a:themeElements>
    <a:clrScheme name="New_Template4">
      <a:dk1>
        <a:srgbClr val="414141"/>
      </a:dk1>
      <a:lt1>
        <a:srgbClr val="FFFFFF"/>
      </a:lt1>
      <a:dk2>
        <a:srgbClr val="A7A7A7"/>
      </a:dk2>
      <a:lt2>
        <a:srgbClr val="535353"/>
      </a:lt2>
      <a:accent1>
        <a:srgbClr val="738FAF"/>
      </a:accent1>
      <a:accent2>
        <a:srgbClr val="74B6A8"/>
      </a:accent2>
      <a:accent3>
        <a:srgbClr val="A0AA69"/>
      </a:accent3>
      <a:accent4>
        <a:srgbClr val="CBA968"/>
      </a:accent4>
      <a:accent5>
        <a:srgbClr val="D08A7A"/>
      </a:accent5>
      <a:accent6>
        <a:srgbClr val="9E95A9"/>
      </a:accent6>
      <a:hlink>
        <a:srgbClr val="0000FF"/>
      </a:hlink>
      <a:folHlink>
        <a:srgbClr val="FF00FF"/>
      </a:folHlink>
    </a:clrScheme>
    <a:fontScheme name="New_Template4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New_Template4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4141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414141"/>
            </a:solidFill>
            <a:effectLst/>
            <a:uFillTx/>
            <a:latin typeface="Bodoni SvtyTwo ITC TT-Book"/>
            <a:ea typeface="Bodoni SvtyTwo ITC TT-Book"/>
            <a:cs typeface="Bodoni SvtyTwo ITC TT-Book"/>
            <a:sym typeface="Bodoni SvtyTwo ITC TT-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414141"/>
            </a:solidFill>
            <a:effectLst/>
            <a:uFillTx/>
            <a:latin typeface="Bodoni SvtyTwo ITC TT-Book"/>
            <a:ea typeface="Bodoni SvtyTwo ITC TT-Book"/>
            <a:cs typeface="Bodoni SvtyTwo ITC TT-Book"/>
            <a:sym typeface="Bodoni SvtyTwo ITC TT-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4">
  <a:themeElements>
    <a:clrScheme name="New_Template4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738FAF"/>
      </a:accent1>
      <a:accent2>
        <a:srgbClr val="74B6A8"/>
      </a:accent2>
      <a:accent3>
        <a:srgbClr val="A0AA69"/>
      </a:accent3>
      <a:accent4>
        <a:srgbClr val="CBA968"/>
      </a:accent4>
      <a:accent5>
        <a:srgbClr val="D08A7A"/>
      </a:accent5>
      <a:accent6>
        <a:srgbClr val="9E95A9"/>
      </a:accent6>
      <a:hlink>
        <a:srgbClr val="0000FF"/>
      </a:hlink>
      <a:folHlink>
        <a:srgbClr val="FF00FF"/>
      </a:folHlink>
    </a:clrScheme>
    <a:fontScheme name="New_Template4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New_Template4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4141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414141"/>
            </a:solidFill>
            <a:effectLst/>
            <a:uFillTx/>
            <a:latin typeface="Bodoni SvtyTwo ITC TT-Book"/>
            <a:ea typeface="Bodoni SvtyTwo ITC TT-Book"/>
            <a:cs typeface="Bodoni SvtyTwo ITC TT-Book"/>
            <a:sym typeface="Bodoni SvtyTwo ITC TT-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414141"/>
            </a:solidFill>
            <a:effectLst/>
            <a:uFillTx/>
            <a:latin typeface="Bodoni SvtyTwo ITC TT-Book"/>
            <a:ea typeface="Bodoni SvtyTwo ITC TT-Book"/>
            <a:cs typeface="Bodoni SvtyTwo ITC TT-Book"/>
            <a:sym typeface="Bodoni SvtyTwo ITC TT-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