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1" cy="1643702"/>
          </a:xfrm>
          <a:custGeom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2745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2" y="490"/>
            <a:ext cx="5153708" cy="5134401"/>
            <a:chOff x="-1" y="0"/>
            <a:chExt cx="5153707" cy="5134400"/>
          </a:xfrm>
        </p:grpSpPr>
        <p:sp>
          <p:nvSpPr>
            <p:cNvPr id="12" name="Shape 12"/>
            <p:cNvSpPr/>
            <p:nvPr/>
          </p:nvSpPr>
          <p:spPr>
            <a:xfrm rot="-5400000">
              <a:off x="9730" y="-9576"/>
              <a:ext cx="5134250" cy="51537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7343" y="1134430"/>
              <a:ext cx="3982213" cy="3996901"/>
            </a:xfrm>
            <a:custGeom>
              <a:pathLst>
                <a:path extrusionOk="0" h="21600" w="2160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5786" y="-4290"/>
              <a:ext cx="2291521" cy="23001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b="0" i="0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-2" y="4128571"/>
            <a:ext cx="698929" cy="684659"/>
            <a:chOff x="-1" y="-1"/>
            <a:chExt cx="698927" cy="684658"/>
          </a:xfrm>
        </p:grpSpPr>
        <p:sp>
          <p:nvSpPr>
            <p:cNvPr id="103" name="Shape 103"/>
            <p:cNvSpPr/>
            <p:nvPr/>
          </p:nvSpPr>
          <p:spPr>
            <a:xfrm rot="-5400000">
              <a:off x="-1" y="-1"/>
              <a:ext cx="544802" cy="544802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139856"/>
              <a:ext cx="544801" cy="544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398" y="-3"/>
            <a:ext cx="4737603" cy="5143069"/>
            <a:chOff x="-1" y="-1"/>
            <a:chExt cx="4737601" cy="5143068"/>
          </a:xfrm>
        </p:grpSpPr>
        <p:sp>
          <p:nvSpPr>
            <p:cNvPr id="109" name="Shape 109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pathLst>
                <a:path extrusionOk="0" h="21600" w="2160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1211998" y="123646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1580680" y="246946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2268940" y="186201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2454741" y="2477809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2641199" y="309501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2821014" y="371080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3696091" y="371847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3881890" y="433426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Montserrat"/>
              <a:buNone/>
              <a:defRPr b="0" i="0" sz="8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0999"/>
            <a:ext cx="1037852" cy="1016291"/>
            <a:chOff x="0" y="-1"/>
            <a:chExt cx="1037851" cy="1016289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-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20748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4406398" y="-3"/>
            <a:ext cx="4737603" cy="5143069"/>
            <a:chOff x="-1" y="-1"/>
            <a:chExt cx="4737601" cy="5143068"/>
          </a:xfrm>
        </p:grpSpPr>
        <p:sp>
          <p:nvSpPr>
            <p:cNvPr id="30" name="Shape 30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pathLst>
                <a:path extrusionOk="0" h="21600" w="2160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1211998" y="123646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1580680" y="246946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2268940" y="186201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2454741" y="2477809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2641199" y="309501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2821014" y="371080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3696091" y="371847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881890" y="433426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380999"/>
            <a:ext cx="1037852" cy="1016291"/>
            <a:chOff x="0" y="-1"/>
            <a:chExt cx="1037851" cy="1016289"/>
          </a:xfrm>
        </p:grpSpPr>
        <p:sp>
          <p:nvSpPr>
            <p:cNvPr id="52" name="Shape 52"/>
            <p:cNvSpPr/>
            <p:nvPr/>
          </p:nvSpPr>
          <p:spPr>
            <a:xfrm rot="-5400000">
              <a:off x="0" y="-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229050" y="20748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380999"/>
            <a:ext cx="1037852" cy="1016291"/>
            <a:chOff x="0" y="-1"/>
            <a:chExt cx="1037851" cy="1016289"/>
          </a:xfrm>
        </p:grpSpPr>
        <p:sp>
          <p:nvSpPr>
            <p:cNvPr id="60" name="Shape 60"/>
            <p:cNvSpPr/>
            <p:nvPr/>
          </p:nvSpPr>
          <p:spPr>
            <a:xfrm rot="-5400000">
              <a:off x="0" y="-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229050" y="20748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0" y="380999"/>
            <a:ext cx="1037852" cy="1016291"/>
            <a:chOff x="0" y="-1"/>
            <a:chExt cx="1037851" cy="1016289"/>
          </a:xfrm>
        </p:grpSpPr>
        <p:sp>
          <p:nvSpPr>
            <p:cNvPr id="66" name="Shape 66"/>
            <p:cNvSpPr/>
            <p:nvPr/>
          </p:nvSpPr>
          <p:spPr>
            <a:xfrm rot="-5400000">
              <a:off x="0" y="-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229050" y="20748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4406398" y="-3"/>
            <a:ext cx="4737603" cy="5143505"/>
            <a:chOff x="-1" y="-1"/>
            <a:chExt cx="4737601" cy="5143503"/>
          </a:xfrm>
        </p:grpSpPr>
        <p:sp>
          <p:nvSpPr>
            <p:cNvPr id="73" name="Shape 73"/>
            <p:cNvSpPr/>
            <p:nvPr/>
          </p:nvSpPr>
          <p:spPr>
            <a:xfrm rot="5400000">
              <a:off x="1499" y="-1501"/>
              <a:ext cx="4734602" cy="4737601"/>
            </a:xfrm>
            <a:custGeom>
              <a:pathLst>
                <a:path extrusionOk="0" h="21600" w="2160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5400000">
              <a:off x="434424" y="5999"/>
              <a:ext cx="4298702" cy="4286701"/>
            </a:xfrm>
            <a:custGeom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1211998" y="1236640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1580680" y="2469743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2268940" y="1862244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2501699" y="2069680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2454741" y="247808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3558866" y="269319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3738681" y="3309036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2641199" y="3095344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2870249" y="3302780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2821014" y="3711188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3056047" y="391862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3696091" y="3718855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3881890" y="4334700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0999"/>
            <a:ext cx="1037852" cy="1016291"/>
            <a:chOff x="0" y="-1"/>
            <a:chExt cx="1037851" cy="1016289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-1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207487"/>
              <a:ext cx="808801" cy="808801"/>
            </a:xfrm>
            <a:custGeom>
              <a:pathLst>
                <a:path extrusionOk="0" h="21600" w="2160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0" i="0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48200" y="1696599"/>
            <a:ext cx="3676800" cy="234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21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0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311699" y="744574"/>
            <a:ext cx="8520602" cy="969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ENSE 470, Milestone </a:t>
            </a:r>
            <a:r>
              <a:rPr lang="en-US" sz="4000"/>
              <a:t>5</a:t>
            </a:r>
            <a:endParaRPr/>
          </a:p>
        </p:txBody>
      </p:sp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311699" y="1714475"/>
            <a:ext cx="8520602" cy="318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Tiger Vikings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Samuel Iregbu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Christian Anwanaodung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Jay Denesik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Uys Kriek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March 14th,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8.49 PM.png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27" y="0"/>
            <a:ext cx="89897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9.16 PM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439"/>
            <a:ext cx="9144000" cy="502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9.36 PM.pn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800"/>
            <a:ext cx="9144000" cy="4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06375"/>
            <a:ext cx="57223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25" y="152400"/>
            <a:ext cx="57263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499" y="39374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499" y="1567549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3875"/>
            <a:ext cx="5930601" cy="50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499" y="39374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499" y="1567549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50" y="57075"/>
            <a:ext cx="5929426" cy="49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499" y="39374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499" y="1567549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0237"/>
            <a:ext cx="5912924" cy="49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499" y="39374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499" y="1567549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79362"/>
            <a:ext cx="5926250" cy="49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297499" y="393749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297499" y="1567549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3" y="465250"/>
            <a:ext cx="9027275" cy="3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079500" y="226363"/>
            <a:ext cx="759723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Acceptance Test-Driven Development (ATDD) criteria for MVP-Release 1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079500" y="1415671"/>
            <a:ext cx="7597230" cy="311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pages below show our Acceptance Test-Driven Development (ATDD) criteria for MVP-Release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came up with 11 of them following our user stories for MVP release 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Montserrat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following slides explain our ATDD criteria in detail.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97500" y="432094"/>
            <a:ext cx="7038900" cy="914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Reflection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082617" y="1039061"/>
            <a:ext cx="7468666" cy="3757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08038" lvl="0" marL="45262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did you feel about this milestone? What did you like about it? What did you dislike?</a:t>
            </a:r>
            <a:endParaRPr/>
          </a:p>
          <a:p>
            <a:pPr indent="-295465" lvl="1" marL="90525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got us thinking about the project more and evaluating things that can be change and things should stay the same.</a:t>
            </a:r>
            <a:endParaRPr/>
          </a:p>
          <a:p>
            <a:pPr indent="-308038" lvl="0" marL="45262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did you learn about yourself as you collaborated and worked through this milestone?</a:t>
            </a:r>
            <a:endParaRPr/>
          </a:p>
          <a:p>
            <a:pPr indent="-295465" lvl="1" marL="90525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learned how to work more efficiently while splitting the work amongst ourselves.</a:t>
            </a:r>
            <a:endParaRPr/>
          </a:p>
          <a:p>
            <a:pPr indent="-308038" lvl="0" marL="45262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will you use what you have learned going forward?</a:t>
            </a:r>
            <a:endParaRPr/>
          </a:p>
          <a:p>
            <a:pPr indent="-295465" lvl="1" marL="90525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helped us thinking ahead for the coding.</a:t>
            </a:r>
            <a:endParaRPr/>
          </a:p>
          <a:p>
            <a:pPr indent="-308038" lvl="0" marL="45262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“stuff &amp; things” related to this milestone would you want help with?</a:t>
            </a:r>
            <a:endParaRPr/>
          </a:p>
          <a:p>
            <a:pPr indent="-295465" lvl="1" marL="90525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</a:pPr>
            <a:r>
              <a:rPr b="0" i="0" lang="en-US" sz="168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Nothing in particular.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22.04 PM.png" id="146" name="Shape 146"/>
          <p:cNvPicPr preferRelativeResize="0"/>
          <p:nvPr/>
        </p:nvPicPr>
        <p:blipFill rotWithShape="1">
          <a:blip r:embed="rId3">
            <a:alphaModFix/>
          </a:blip>
          <a:srcRect b="2356" l="5673" r="5645" t="5651"/>
          <a:stretch/>
        </p:blipFill>
        <p:spPr>
          <a:xfrm>
            <a:off x="470107" y="228492"/>
            <a:ext cx="8203427" cy="468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24.16 PM.png" id="151" name="Shape 151"/>
          <p:cNvPicPr preferRelativeResize="0"/>
          <p:nvPr/>
        </p:nvPicPr>
        <p:blipFill rotWithShape="1">
          <a:blip r:embed="rId3">
            <a:alphaModFix/>
          </a:blip>
          <a:srcRect b="33430" l="5897" r="5896" t="1666"/>
          <a:stretch/>
        </p:blipFill>
        <p:spPr>
          <a:xfrm>
            <a:off x="344465" y="338709"/>
            <a:ext cx="8455236" cy="446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29.56 PM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66" y="436857"/>
            <a:ext cx="8900079" cy="426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0.19 PM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256"/>
            <a:ext cx="9144000" cy="50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0.43 PM.png"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386"/>
            <a:ext cx="9144000" cy="501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1.21 PM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1537"/>
            <a:ext cx="9144000" cy="45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3-14 at 8.31.43 PM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319"/>
            <a:ext cx="9144000" cy="509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