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9" r:id="rId2"/>
    <p:sldId id="376" r:id="rId3"/>
    <p:sldId id="377" r:id="rId4"/>
    <p:sldId id="378" r:id="rId5"/>
    <p:sldId id="38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E2F9E-E39E-685E-0E8C-BFC1B598D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F3EAF1-56F1-DDD6-9022-25B227011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796126-929E-0D17-7F94-B5330757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A2FA2-AF4D-E2CF-CEF7-4E672ABD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25D649-FE1C-9B9F-5763-CE045F89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68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8743-FC96-8D7D-68EB-CF4B2B22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EB5F29-3765-5593-7811-ACFD6F85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58EE39-894C-B26B-682D-5A81B5BF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1861D7-CDA5-2845-139C-A14672F9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783DEB-B25E-238B-1E57-F0AB9F38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85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8FC07C-B4DA-5991-1D64-9203F647E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98C00D-31A8-BF39-859D-E9F65575B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A0E55-9D5D-D1B5-8230-4FF5DCE6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A80BE-7471-AEA4-ED86-4BA4B566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0EBAF-9A92-54F7-714F-D380705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14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D9654-BEB4-E150-89FA-A4FED469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42960-9E1E-90AB-6446-A8F049D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A0E73-D8B9-AF68-BB45-C4547C00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4511C-197E-1778-6300-AFAC082E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46064-ACD7-34CB-158F-FFB26429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5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F6043-7C44-6CCC-CE50-04D8435E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87EED6-D39E-793E-49DE-14F74A83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79D56-162B-E8C7-2314-450B3C47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D84E2-01DF-155B-7877-D5697720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744756-3470-1685-7DEF-E684557A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6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195CA-88DE-3F66-5866-F80E969D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58CE5-450D-7EBB-F992-FC102F5D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78E4F-1166-9D89-6463-1350421C6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FC0C-AE96-C59D-77E2-9137181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46077-AE4F-9FBA-ECD2-94D6647F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E01F9F-74CD-9F04-F431-F649C33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4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0380-C3DA-68AB-62CA-641B833C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A554D9-0CA9-9A95-D0C0-088A266D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5AF504-E64F-9DE1-6F13-1180D9822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847355-D7E5-EEB9-0CE8-981A249C8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36C0A7-5275-3E42-275D-FFEBD7E07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B34AFD-5189-781D-335B-166D473B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DE7218-3CFA-8949-4679-8F77C812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3A46C8-E2EC-AD26-66BE-FBB614C1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27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366BC-330F-653A-BCA4-5F94245B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8CD456-9B88-D9BB-F405-E756C978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2FEAFF-9F84-F544-711C-B7DEC102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8998BB-DA1F-96A7-9F19-F3F64E6B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0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931D69-C20E-1DF3-5330-A44740CD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3BFF05-A4C1-7B8C-0672-B481CBB5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7D98C-7F95-0242-7942-4863A5B3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16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2847E-08C6-217E-1596-45BA1CB2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621EF-C370-25B2-9BDE-FF7B78A8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B19D02-13D9-DE88-3FA1-E5C78991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700ADF-C373-C28F-9C53-136284CA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DC193-FE9F-CD0C-E5FC-A740E888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9485C0-AFE0-C746-A9AB-B7FA7FC3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9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6EF74-574D-E2E5-3771-73894D05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02CC57-BAE0-77FE-43FA-378FCE906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85506-AE55-B1B1-B5EC-A18C6639A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14794D-AE3C-FC87-F65C-FDDC5514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3ACA2C-5742-1D86-F2C3-D192755C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81AE1-1B78-457C-7448-FFEE14F0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4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5644FE-9011-E0BD-B84B-7EE382F0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4B3630-B91A-5DFB-C4F6-95FE94FF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947A3C-0105-FB98-D05F-062BC3D5C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3641-8C42-264F-9EA5-46B0760185BC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30E67-DE5D-EE07-D395-4DB7740DE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4C2A4-B4B8-4726-C963-78E734BC5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B58C-BD97-4249-ACCE-62898328B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2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780B3-A0F0-276E-7F86-74682603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400" y="1337671"/>
            <a:ext cx="8556000" cy="246221"/>
          </a:xfrm>
        </p:spPr>
        <p:txBody>
          <a:bodyPr>
            <a:normAutofit fontScale="47500" lnSpcReduction="20000"/>
          </a:bodyPr>
          <a:lstStyle/>
          <a:p>
            <a:r>
              <a:rPr lang="fr-FR"/>
              <a:t>- Création de votre compte, choisir votre nom puis prénom accolés pour le nom d’utilisateur</a:t>
            </a: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BD65E170-4B72-3B8D-E72E-836C5F2D9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400" y="155366"/>
            <a:ext cx="4669800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fr-BE" spc="-13"/>
              <a:t>Mise en ligne sur GITHUB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F7B62815-5FC9-FAD9-3212-49D55745FB47}"/>
              </a:ext>
            </a:extLst>
          </p:cNvPr>
          <p:cNvSpPr txBox="1">
            <a:spLocks/>
          </p:cNvSpPr>
          <p:nvPr/>
        </p:nvSpPr>
        <p:spPr>
          <a:xfrm>
            <a:off x="1248399" y="1688295"/>
            <a:ext cx="818770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200" b="0" i="0">
                <a:solidFill>
                  <a:srgbClr val="4E4E4E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- Ajouter un nouveau Repository en cliquant sur le + en haut à droite du tableau de bord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F951E0-5742-E0C2-EE0F-B95D8AEAA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79"/>
          <a:stretch/>
        </p:blipFill>
        <p:spPr>
          <a:xfrm>
            <a:off x="4314179" y="2760659"/>
            <a:ext cx="4588416" cy="3226124"/>
          </a:xfrm>
          <a:prstGeom prst="rect">
            <a:avLst/>
          </a:prstGeom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55D5BB54-826F-1CB2-F46D-90F5F6E44607}"/>
              </a:ext>
            </a:extLst>
          </p:cNvPr>
          <p:cNvSpPr/>
          <p:nvPr/>
        </p:nvSpPr>
        <p:spPr>
          <a:xfrm>
            <a:off x="5622337" y="3390901"/>
            <a:ext cx="1860689" cy="392913"/>
          </a:xfrm>
          <a:custGeom>
            <a:avLst/>
            <a:gdLst>
              <a:gd name="connsiteX0" fmla="*/ 726723 w 1395517"/>
              <a:gd name="connsiteY0" fmla="*/ 0 h 294685"/>
              <a:gd name="connsiteX1" fmla="*/ 50448 w 1395517"/>
              <a:gd name="connsiteY1" fmla="*/ 19050 h 294685"/>
              <a:gd name="connsiteX2" fmla="*/ 50448 w 1395517"/>
              <a:gd name="connsiteY2" fmla="*/ 85725 h 294685"/>
              <a:gd name="connsiteX3" fmla="*/ 59973 w 1395517"/>
              <a:gd name="connsiteY3" fmla="*/ 228600 h 294685"/>
              <a:gd name="connsiteX4" fmla="*/ 440973 w 1395517"/>
              <a:gd name="connsiteY4" fmla="*/ 285750 h 294685"/>
              <a:gd name="connsiteX5" fmla="*/ 1202973 w 1395517"/>
              <a:gd name="connsiteY5" fmla="*/ 276225 h 294685"/>
              <a:gd name="connsiteX6" fmla="*/ 1393473 w 1395517"/>
              <a:gd name="connsiteY6" fmla="*/ 114300 h 294685"/>
              <a:gd name="connsiteX7" fmla="*/ 1126773 w 1395517"/>
              <a:gd name="connsiteY7" fmla="*/ 19050 h 294685"/>
              <a:gd name="connsiteX8" fmla="*/ 726723 w 1395517"/>
              <a:gd name="connsiteY8" fmla="*/ 0 h 2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517" h="294685">
                <a:moveTo>
                  <a:pt x="726723" y="0"/>
                </a:moveTo>
                <a:cubicBezTo>
                  <a:pt x="547336" y="0"/>
                  <a:pt x="163160" y="4763"/>
                  <a:pt x="50448" y="19050"/>
                </a:cubicBezTo>
                <a:cubicBezTo>
                  <a:pt x="-62264" y="33337"/>
                  <a:pt x="48860" y="50800"/>
                  <a:pt x="50448" y="85725"/>
                </a:cubicBezTo>
                <a:cubicBezTo>
                  <a:pt x="52036" y="120650"/>
                  <a:pt x="-5115" y="195262"/>
                  <a:pt x="59973" y="228600"/>
                </a:cubicBezTo>
                <a:cubicBezTo>
                  <a:pt x="125061" y="261938"/>
                  <a:pt x="250473" y="277813"/>
                  <a:pt x="440973" y="285750"/>
                </a:cubicBezTo>
                <a:cubicBezTo>
                  <a:pt x="631473" y="293687"/>
                  <a:pt x="1044223" y="304800"/>
                  <a:pt x="1202973" y="276225"/>
                </a:cubicBezTo>
                <a:cubicBezTo>
                  <a:pt x="1361723" y="247650"/>
                  <a:pt x="1406173" y="157163"/>
                  <a:pt x="1393473" y="114300"/>
                </a:cubicBezTo>
                <a:cubicBezTo>
                  <a:pt x="1380773" y="71438"/>
                  <a:pt x="1239485" y="38100"/>
                  <a:pt x="1126773" y="19050"/>
                </a:cubicBezTo>
                <a:cubicBezTo>
                  <a:pt x="1014061" y="0"/>
                  <a:pt x="906110" y="0"/>
                  <a:pt x="726723" y="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A437AAA-197B-135C-6AE0-D5706CC77298}"/>
              </a:ext>
            </a:extLst>
          </p:cNvPr>
          <p:cNvSpPr/>
          <p:nvPr/>
        </p:nvSpPr>
        <p:spPr>
          <a:xfrm>
            <a:off x="11719033" y="-165"/>
            <a:ext cx="0" cy="754380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56549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CBA6D9A-6CB5-90AC-78F8-1D33F4BCFB2D}"/>
              </a:ext>
            </a:extLst>
          </p:cNvPr>
          <p:cNvSpPr txBox="1"/>
          <p:nvPr/>
        </p:nvSpPr>
        <p:spPr>
          <a:xfrm>
            <a:off x="11608904" y="818327"/>
            <a:ext cx="220133" cy="222219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333" spc="-33">
                <a:solidFill>
                  <a:srgbClr val="595959"/>
                </a:solidFill>
                <a:latin typeface="Trebuchet MS"/>
                <a:cs typeface="Trebuchet MS"/>
              </a:rPr>
              <a:t>94</a:t>
            </a:r>
            <a:endParaRPr sz="13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867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780B3-A0F0-276E-7F86-74682603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399" y="1632120"/>
            <a:ext cx="4415803" cy="492443"/>
          </a:xfrm>
        </p:spPr>
        <p:txBody>
          <a:bodyPr>
            <a:normAutofit fontScale="62500" lnSpcReduction="20000"/>
          </a:bodyPr>
          <a:lstStyle/>
          <a:p>
            <a:r>
              <a:rPr lang="fr-FR"/>
              <a:t>- Choisir « landing-page » pour votre  repository name</a:t>
            </a: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BD65E170-4B72-3B8D-E72E-836C5F2D9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400" y="155366"/>
            <a:ext cx="4669800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fr-BE" spc="-13"/>
              <a:t>Mise en ligne sur GITHUB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BAB927-3BD8-A36F-B1EF-443B977D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36" y="261377"/>
            <a:ext cx="5978672" cy="6210192"/>
          </a:xfrm>
          <a:prstGeom prst="rect">
            <a:avLst/>
          </a:prstGeom>
        </p:spPr>
      </p:pic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B0BB4533-AEF7-3B86-B6AC-1A8553664801}"/>
              </a:ext>
            </a:extLst>
          </p:cNvPr>
          <p:cNvSpPr txBox="1">
            <a:spLocks/>
          </p:cNvSpPr>
          <p:nvPr/>
        </p:nvSpPr>
        <p:spPr>
          <a:xfrm>
            <a:off x="1248399" y="1016854"/>
            <a:ext cx="51113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200" b="0" i="0">
                <a:solidFill>
                  <a:srgbClr val="4E4E4E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Paramétrer le Repository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934AEF4-5F94-8EFD-FB92-FDAC93D6DE31}"/>
              </a:ext>
            </a:extLst>
          </p:cNvPr>
          <p:cNvSpPr txBox="1">
            <a:spLocks/>
          </p:cNvSpPr>
          <p:nvPr/>
        </p:nvSpPr>
        <p:spPr>
          <a:xfrm>
            <a:off x="1248398" y="2370498"/>
            <a:ext cx="51113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200" b="0" i="0">
                <a:solidFill>
                  <a:srgbClr val="4E4E4E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- Mettre le repository en public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756BF11-2EB5-7533-F04B-060E98CEB580}"/>
              </a:ext>
            </a:extLst>
          </p:cNvPr>
          <p:cNvSpPr/>
          <p:nvPr/>
        </p:nvSpPr>
        <p:spPr>
          <a:xfrm>
            <a:off x="11719033" y="-165"/>
            <a:ext cx="0" cy="754380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56549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6F12288-938B-0446-0D08-3C2D5447FC37}"/>
              </a:ext>
            </a:extLst>
          </p:cNvPr>
          <p:cNvSpPr txBox="1"/>
          <p:nvPr/>
        </p:nvSpPr>
        <p:spPr>
          <a:xfrm>
            <a:off x="11608904" y="818327"/>
            <a:ext cx="220133" cy="222219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333" spc="-33">
                <a:solidFill>
                  <a:srgbClr val="595959"/>
                </a:solidFill>
                <a:latin typeface="Trebuchet MS"/>
                <a:cs typeface="Trebuchet MS"/>
              </a:rPr>
              <a:t>95</a:t>
            </a:r>
            <a:endParaRPr sz="13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4038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780B3-A0F0-276E-7F86-74682603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401" y="1337671"/>
            <a:ext cx="5111327" cy="246221"/>
          </a:xfrm>
        </p:spPr>
        <p:txBody>
          <a:bodyPr>
            <a:normAutofit fontScale="47500" lnSpcReduction="20000"/>
          </a:bodyPr>
          <a:lstStyle/>
          <a:p>
            <a:r>
              <a:rPr lang="fr-FR"/>
              <a:t>- Choisir l’option pour uploader un fichier existant</a:t>
            </a: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BD65E170-4B72-3B8D-E72E-836C5F2D9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400" y="155366"/>
            <a:ext cx="4669800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fr-BE" spc="-13"/>
              <a:t>Mise en ligne sur 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F29ED7-D392-EA6F-6D6E-E3CC356B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35" y="1807067"/>
            <a:ext cx="8072765" cy="486115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D7E6675-B75D-A886-DCB0-7CAC45025CC8}"/>
              </a:ext>
            </a:extLst>
          </p:cNvPr>
          <p:cNvCxnSpPr/>
          <p:nvPr/>
        </p:nvCxnSpPr>
        <p:spPr>
          <a:xfrm>
            <a:off x="3873500" y="2654300"/>
            <a:ext cx="1092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bject 4">
            <a:extLst>
              <a:ext uri="{FF2B5EF4-FFF2-40B4-BE49-F238E27FC236}">
                <a16:creationId xmlns:a16="http://schemas.microsoft.com/office/drawing/2014/main" id="{1ACF5BC6-D474-4AF6-D429-1394F7572171}"/>
              </a:ext>
            </a:extLst>
          </p:cNvPr>
          <p:cNvSpPr/>
          <p:nvPr/>
        </p:nvSpPr>
        <p:spPr>
          <a:xfrm>
            <a:off x="11719033" y="-165"/>
            <a:ext cx="0" cy="754380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56549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C91544C-A78A-38B4-CFC5-F3AA097FD3A0}"/>
              </a:ext>
            </a:extLst>
          </p:cNvPr>
          <p:cNvSpPr txBox="1"/>
          <p:nvPr/>
        </p:nvSpPr>
        <p:spPr>
          <a:xfrm>
            <a:off x="11608904" y="818327"/>
            <a:ext cx="220133" cy="222219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333" spc="-33">
                <a:solidFill>
                  <a:srgbClr val="595959"/>
                </a:solidFill>
                <a:latin typeface="Trebuchet MS"/>
                <a:cs typeface="Trebuchet MS"/>
              </a:rPr>
              <a:t>96</a:t>
            </a:r>
            <a:endParaRPr sz="13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144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780B3-A0F0-276E-7F86-74682603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401" y="1337671"/>
            <a:ext cx="5111327" cy="246221"/>
          </a:xfrm>
        </p:spPr>
        <p:txBody>
          <a:bodyPr>
            <a:normAutofit fontScale="47500" lnSpcReduction="20000"/>
          </a:bodyPr>
          <a:lstStyle/>
          <a:p>
            <a:r>
              <a:rPr lang="fr-FR"/>
              <a:t>- Drag and Drop votre dossier</a:t>
            </a: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BD65E170-4B72-3B8D-E72E-836C5F2D9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400" y="155366"/>
            <a:ext cx="4669800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fr-BE" spc="-13"/>
              <a:t>Mise en ligne sur GITHUB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521E9C-E6E9-9F2C-999B-13A8A088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90" y="2762197"/>
            <a:ext cx="7527505" cy="372438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90374B1-005B-0D2B-192D-6E50247CC71A}"/>
              </a:ext>
            </a:extLst>
          </p:cNvPr>
          <p:cNvCxnSpPr/>
          <p:nvPr/>
        </p:nvCxnSpPr>
        <p:spPr>
          <a:xfrm>
            <a:off x="1248399" y="4051300"/>
            <a:ext cx="261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FC735CD2-32EA-CD64-0F7F-D1CEF40B0A51}"/>
              </a:ext>
            </a:extLst>
          </p:cNvPr>
          <p:cNvSpPr txBox="1">
            <a:spLocks/>
          </p:cNvSpPr>
          <p:nvPr/>
        </p:nvSpPr>
        <p:spPr>
          <a:xfrm>
            <a:off x="1248399" y="1672135"/>
            <a:ext cx="646050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200" b="0" i="0">
                <a:solidFill>
                  <a:srgbClr val="4E4E4E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-Quand le dossier est entièrement chargé cliquer sur commit changes</a:t>
            </a:r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A4720695-C855-69AA-C182-E849C5C6EA38}"/>
              </a:ext>
            </a:extLst>
          </p:cNvPr>
          <p:cNvSpPr/>
          <p:nvPr/>
        </p:nvSpPr>
        <p:spPr>
          <a:xfrm>
            <a:off x="2324100" y="5609230"/>
            <a:ext cx="1168400" cy="930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DD2CB23-3D47-002D-C340-41578A779ACE}"/>
              </a:ext>
            </a:extLst>
          </p:cNvPr>
          <p:cNvSpPr/>
          <p:nvPr/>
        </p:nvSpPr>
        <p:spPr>
          <a:xfrm>
            <a:off x="11719033" y="-165"/>
            <a:ext cx="0" cy="754380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56549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8964C65-FACC-30F3-5F9C-96A39E8E5EC6}"/>
              </a:ext>
            </a:extLst>
          </p:cNvPr>
          <p:cNvSpPr txBox="1"/>
          <p:nvPr/>
        </p:nvSpPr>
        <p:spPr>
          <a:xfrm>
            <a:off x="11608904" y="818327"/>
            <a:ext cx="220133" cy="222219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333" spc="-33">
                <a:solidFill>
                  <a:srgbClr val="595959"/>
                </a:solidFill>
                <a:latin typeface="Trebuchet MS"/>
                <a:cs typeface="Trebuchet MS"/>
              </a:rPr>
              <a:t>97</a:t>
            </a:r>
            <a:endParaRPr sz="13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711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780B3-A0F0-276E-7F86-74682603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401" y="1337671"/>
            <a:ext cx="6181100" cy="246221"/>
          </a:xfrm>
        </p:spPr>
        <p:txBody>
          <a:bodyPr>
            <a:normAutofit fontScale="47500" lnSpcReduction="20000"/>
          </a:bodyPr>
          <a:lstStyle/>
          <a:p>
            <a:r>
              <a:rPr lang="fr-FR"/>
              <a:t>- Une fois le dossier chargé, accédez aux réglages.</a:t>
            </a: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BD65E170-4B72-3B8D-E72E-836C5F2D9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400" y="155366"/>
            <a:ext cx="4669800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fr-BE" spc="-13"/>
              <a:t>Mise en ligne sur GITHUB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4DFDF-D847-0E0A-8391-16612A8771B2}"/>
              </a:ext>
            </a:extLst>
          </p:cNvPr>
          <p:cNvSpPr txBox="1"/>
          <p:nvPr/>
        </p:nvSpPr>
        <p:spPr>
          <a:xfrm>
            <a:off x="1663701" y="613410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76435D2-97DD-181D-09E8-27EDECAFE850}"/>
              </a:ext>
            </a:extLst>
          </p:cNvPr>
          <p:cNvSpPr txBox="1">
            <a:spLocks/>
          </p:cNvSpPr>
          <p:nvPr/>
        </p:nvSpPr>
        <p:spPr>
          <a:xfrm>
            <a:off x="1248399" y="1641103"/>
            <a:ext cx="82639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200" b="0" i="0">
                <a:solidFill>
                  <a:srgbClr val="4E4E4E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- Dans la section « pages », sélectionnez la </a:t>
            </a:r>
            <a:r>
              <a:rPr lang="fr-FR" sz="1600" err="1"/>
              <a:t>branch</a:t>
            </a:r>
            <a:r>
              <a:rPr lang="fr-FR" sz="1600"/>
              <a:t> « main »  à la place de « none »    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49B4DA-31A5-6ED0-8AF9-6463C9C11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t="5240" r="30882" b="3328"/>
          <a:stretch/>
        </p:blipFill>
        <p:spPr>
          <a:xfrm>
            <a:off x="2160900" y="2484096"/>
            <a:ext cx="5842000" cy="3804864"/>
          </a:xfrm>
          <a:prstGeom prst="rect">
            <a:avLst/>
          </a:prstGeo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641C894A-C2C4-7768-5C13-15A435B015E9}"/>
              </a:ext>
            </a:extLst>
          </p:cNvPr>
          <p:cNvSpPr txBox="1">
            <a:spLocks/>
          </p:cNvSpPr>
          <p:nvPr/>
        </p:nvSpPr>
        <p:spPr>
          <a:xfrm>
            <a:off x="1248400" y="1944535"/>
            <a:ext cx="7667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200" b="0" i="0">
                <a:solidFill>
                  <a:srgbClr val="4E4E4E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- Vous aurez ensuite accès à votre site sur le lien: https://</a:t>
            </a:r>
            <a:r>
              <a:rPr lang="fr-FR" sz="1600" err="1">
                <a:solidFill>
                  <a:srgbClr val="FF0000"/>
                </a:solidFill>
              </a:rPr>
              <a:t>votrenom</a:t>
            </a:r>
            <a:r>
              <a:rPr lang="fr-FR" sz="1600" err="1"/>
              <a:t>.github.io</a:t>
            </a:r>
            <a:r>
              <a:rPr lang="fr-FR" sz="1600"/>
              <a:t>/landing-page/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38EFEF8-727B-1C61-5083-015BBD1A75C0}"/>
              </a:ext>
            </a:extLst>
          </p:cNvPr>
          <p:cNvSpPr/>
          <p:nvPr/>
        </p:nvSpPr>
        <p:spPr>
          <a:xfrm>
            <a:off x="11719033" y="-165"/>
            <a:ext cx="0" cy="754380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56549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2A151D0-391F-E4D4-0F17-EC7C687D8433}"/>
              </a:ext>
            </a:extLst>
          </p:cNvPr>
          <p:cNvSpPr txBox="1"/>
          <p:nvPr/>
        </p:nvSpPr>
        <p:spPr>
          <a:xfrm>
            <a:off x="11608904" y="818327"/>
            <a:ext cx="220133" cy="222219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333" spc="-33">
                <a:solidFill>
                  <a:srgbClr val="595959"/>
                </a:solidFill>
                <a:latin typeface="Trebuchet MS"/>
                <a:cs typeface="Trebuchet MS"/>
              </a:rPr>
              <a:t>98</a:t>
            </a:r>
            <a:endParaRPr sz="13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62741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Thème Office</vt:lpstr>
      <vt:lpstr>Mise en ligne sur GITHUB</vt:lpstr>
      <vt:lpstr>Mise en ligne sur GITHUB</vt:lpstr>
      <vt:lpstr>Mise en ligne sur GITHUB</vt:lpstr>
      <vt:lpstr>Mise en ligne sur GITHUB</vt:lpstr>
      <vt:lpstr>Mise en ligne sur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ligne sur GITHUB</dc:title>
  <dc:creator>DE GARRIGUES Nicolas</dc:creator>
  <cp:lastModifiedBy>DE GARRIGUES Nicolas</cp:lastModifiedBy>
  <cp:revision>1</cp:revision>
  <dcterms:created xsi:type="dcterms:W3CDTF">2022-10-07T16:01:16Z</dcterms:created>
  <dcterms:modified xsi:type="dcterms:W3CDTF">2022-10-07T16:01:42Z</dcterms:modified>
</cp:coreProperties>
</file>