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5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9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BAF366-B466-4239-9A40-282458A1FAF0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308D85-9C8F-4387-B6FD-D62466C113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7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форум «</a:t>
            </a:r>
            <a:r>
              <a:rPr lang="en-US" dirty="0" err="1" smtClean="0"/>
              <a:t>PcGEEK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 студент группы 20веб-1</a:t>
            </a:r>
          </a:p>
          <a:p>
            <a:r>
              <a:rPr lang="ru-RU" dirty="0" smtClean="0"/>
              <a:t>Махмутов Данил </a:t>
            </a:r>
            <a:r>
              <a:rPr lang="ru-RU" dirty="0" err="1" smtClean="0"/>
              <a:t>робертович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2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Входная </a:t>
            </a:r>
            <a:r>
              <a:rPr lang="ru-RU" dirty="0" smtClean="0">
                <a:latin typeface="+mn-lt"/>
              </a:rPr>
              <a:t>информация</a:t>
            </a:r>
            <a:r>
              <a:rPr lang="en-US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и выходная информация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4647513" cy="367830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Входная:</a:t>
            </a:r>
          </a:p>
          <a:p>
            <a:r>
              <a:rPr lang="ru-RU" sz="2400" dirty="0" smtClean="0"/>
              <a:t>данные поста при добавлении;</a:t>
            </a:r>
          </a:p>
          <a:p>
            <a:pPr lvl="0"/>
            <a:r>
              <a:rPr lang="ru-RU" sz="2400" dirty="0" smtClean="0"/>
              <a:t>данные компонента;</a:t>
            </a:r>
          </a:p>
          <a:p>
            <a:pPr lvl="0"/>
            <a:r>
              <a:rPr lang="ru-RU" sz="2400" dirty="0" smtClean="0"/>
              <a:t>комментарии.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963295" y="1931114"/>
            <a:ext cx="464751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panose="05020102010507070707" pitchFamily="18" charset="2"/>
              <a:buNone/>
            </a:pPr>
            <a:r>
              <a:rPr lang="ru-RU" sz="2400" dirty="0" smtClean="0"/>
              <a:t>Выходная:</a:t>
            </a:r>
          </a:p>
          <a:p>
            <a:pPr algn="r"/>
            <a:r>
              <a:rPr lang="ru-RU" sz="2400" dirty="0" smtClean="0"/>
              <a:t>комментарии;</a:t>
            </a:r>
          </a:p>
          <a:p>
            <a:pPr algn="r"/>
            <a:r>
              <a:rPr lang="ru-RU" sz="2400" dirty="0"/>
              <a:t>п</a:t>
            </a:r>
            <a:r>
              <a:rPr lang="ru-RU" sz="2400" dirty="0" smtClean="0"/>
              <a:t>осты.</a:t>
            </a:r>
          </a:p>
          <a:p>
            <a:pPr marL="0" indent="0" algn="r">
              <a:buNone/>
            </a:pPr>
            <a:endParaRPr lang="ru-RU" dirty="0" smtClean="0"/>
          </a:p>
          <a:p>
            <a:pPr algn="r"/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216" y="1998345"/>
            <a:ext cx="10091568" cy="45520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3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Даталогическая</a:t>
            </a:r>
            <a:r>
              <a:rPr lang="ru-RU" dirty="0" smtClean="0"/>
              <a:t> модель и схема базы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490494"/>
            <a:ext cx="5422900" cy="3273579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9636" y="2227263"/>
            <a:ext cx="4439777" cy="363378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829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разработки веб-приложения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6CC667-0D5F-C387-DEC1-7C1296AB1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93" y="2181225"/>
            <a:ext cx="1246909" cy="12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509" y="3574473"/>
            <a:ext cx="142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anose="020B0A04020102020204" pitchFamily="34" charset="0"/>
              </a:rPr>
              <a:t>Laravel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3B7AFCA-6318-E73A-4576-C8F54FFE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29" y="2665292"/>
            <a:ext cx="1370846" cy="13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317D3334-709E-1DB2-565C-54882268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67" y="3812380"/>
            <a:ext cx="1370846" cy="13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D1364EC-ED8A-BAB9-52A2-06D795B9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2" y="4298336"/>
            <a:ext cx="1036389" cy="1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8150" y="5183226"/>
            <a:ext cx="142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HTML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6812" y="4036138"/>
            <a:ext cx="93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CSS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0619" y="5552779"/>
            <a:ext cx="142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JS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Карта сайта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9" y="2379296"/>
            <a:ext cx="259116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682" y="660591"/>
            <a:ext cx="11029616" cy="1013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33" y="2836654"/>
            <a:ext cx="2980113" cy="28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26</TotalTime>
  <Words>56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 Black</vt:lpstr>
      <vt:lpstr>Corbel</vt:lpstr>
      <vt:lpstr>Gill Sans MT</vt:lpstr>
      <vt:lpstr>Wingdings 2</vt:lpstr>
      <vt:lpstr>Дивиденд</vt:lpstr>
      <vt:lpstr>Интернет форум «PcGEEK»</vt:lpstr>
      <vt:lpstr>Входная информация и выходная информация</vt:lpstr>
      <vt:lpstr>Диаграмма прецедентов</vt:lpstr>
      <vt:lpstr>Даталогическая модель и схема базы данных</vt:lpstr>
      <vt:lpstr>Используемые средства разработки веб-приложения</vt:lpstr>
      <vt:lpstr>Карта сайта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форум «PcGEEK»</dc:title>
  <dc:creator>Даня Махмутов</dc:creator>
  <cp:lastModifiedBy>Даня Махмутов</cp:lastModifiedBy>
  <cp:revision>3</cp:revision>
  <dcterms:created xsi:type="dcterms:W3CDTF">2023-12-19T21:15:52Z</dcterms:created>
  <dcterms:modified xsi:type="dcterms:W3CDTF">2023-12-19T21:41:57Z</dcterms:modified>
</cp:coreProperties>
</file>