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5488D6-0CFB-49B7-90D5-5722A12A683B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4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4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5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4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0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8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7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9741-AAD9-454D-9748-3129995AC4F7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D540-1D19-47AE-B62F-B7F149DD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– модель Солнечной системы.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– Щелоков Никита.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1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  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 8 </a:t>
            </a:r>
            <a:r>
              <a:rPr lang="ru-RU" dirty="0" smtClean="0"/>
              <a:t>планет, </a:t>
            </a:r>
            <a:r>
              <a:rPr lang="ru-RU" dirty="0"/>
              <a:t>вращающихся вокруг центра по </a:t>
            </a:r>
            <a:r>
              <a:rPr lang="ru-RU" dirty="0" smtClean="0"/>
              <a:t>окружности, спутники, вращающиеся вокруг планет, метеориты, добавляемые в систему по нажатию клавиши.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7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583"/>
          </a:xfrm>
        </p:spPr>
        <p:txBody>
          <a:bodyPr/>
          <a:lstStyle/>
          <a:p>
            <a:r>
              <a:rPr lang="ru-RU" dirty="0" smtClean="0"/>
              <a:t>			    Цели и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028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Графическое представление двумерной модели Солнечной системы.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8 планет.</a:t>
            </a:r>
          </a:p>
          <a:p>
            <a:r>
              <a:rPr lang="ru-RU" dirty="0" smtClean="0"/>
              <a:t>Спутники (1 - у Земли, но есть возможность добавлять ещё).</a:t>
            </a:r>
          </a:p>
          <a:p>
            <a:r>
              <a:rPr lang="ru-RU" dirty="0" smtClean="0"/>
              <a:t>Метеориты, появляющиеся в системе по желанию пользователя, в месте, указанном пользователем курсором мыши.</a:t>
            </a:r>
            <a:endParaRPr lang="ru-RU" dirty="0" smtClean="0"/>
          </a:p>
          <a:p>
            <a:r>
              <a:rPr lang="ru-RU" dirty="0" smtClean="0"/>
              <a:t>Возможность изменения масштаба картинки и положения камеры.</a:t>
            </a:r>
          </a:p>
          <a:p>
            <a:r>
              <a:rPr lang="ru-RU" dirty="0" smtClean="0"/>
              <a:t>Сохранение данных текущей конфигурации планет в текстовый файл после закрытия программы и считывание их при запуске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807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    Использованные библиотеки.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SFML/Graphics.hpp&gt;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vector&gt;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string&gt;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2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908323" cy="152619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	 Все поставленные задачи были выполнены.</a:t>
            </a:r>
            <a:br>
              <a:rPr lang="ru-RU" sz="36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4758" y="2836983"/>
            <a:ext cx="6077242" cy="37982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6983"/>
            <a:ext cx="6114758" cy="38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   Структура программы.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Заголовочный файл </a:t>
            </a:r>
            <a:r>
              <a:rPr lang="en-US" dirty="0" smtClean="0"/>
              <a:t>System.h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содержит класс </a:t>
            </a:r>
            <a:r>
              <a:rPr lang="en-US" dirty="0" err="1" smtClean="0"/>
              <a:t>SolarSystem</a:t>
            </a:r>
            <a:r>
              <a:rPr lang="ru-RU" dirty="0" smtClean="0"/>
              <a:t>, который </a:t>
            </a:r>
            <a:r>
              <a:rPr lang="ru-RU" dirty="0" err="1" smtClean="0"/>
              <a:t>отрисовывает</a:t>
            </a:r>
            <a:r>
              <a:rPr lang="ru-RU" dirty="0" smtClean="0"/>
              <a:t> планеты, спутники и метеориты, а также сохраняет конфигурацию в </a:t>
            </a:r>
            <a:r>
              <a:rPr lang="ru-RU" dirty="0" err="1" smtClean="0"/>
              <a:t>конфиг</a:t>
            </a:r>
            <a:r>
              <a:rPr lang="ru-RU" dirty="0" smtClean="0"/>
              <a:t> при закрытии и считывает её оттуда при запуске программы.</a:t>
            </a:r>
          </a:p>
          <a:p>
            <a:r>
              <a:rPr lang="ru-RU" dirty="0" smtClean="0"/>
              <a:t>Заголовочный файл </a:t>
            </a:r>
            <a:r>
              <a:rPr lang="en-US" dirty="0" err="1" smtClean="0"/>
              <a:t>Planet.h</a:t>
            </a:r>
            <a:r>
              <a:rPr lang="en-US" dirty="0" smtClean="0"/>
              <a:t> </a:t>
            </a:r>
            <a:r>
              <a:rPr lang="ru-RU" dirty="0" smtClean="0"/>
              <a:t>– содержит класс </a:t>
            </a:r>
            <a:r>
              <a:rPr lang="en-US" dirty="0" smtClean="0"/>
              <a:t>Planet</a:t>
            </a:r>
            <a:r>
              <a:rPr lang="ru-RU" dirty="0" smtClean="0"/>
              <a:t> и наследуемый от него класс </a:t>
            </a:r>
            <a:r>
              <a:rPr lang="en-US" dirty="0" smtClean="0"/>
              <a:t>sputnik.</a:t>
            </a:r>
            <a:endParaRPr lang="ru-RU" dirty="0" smtClean="0"/>
          </a:p>
          <a:p>
            <a:r>
              <a:rPr lang="ru-RU" dirty="0" smtClean="0"/>
              <a:t>Основной файл </a:t>
            </a:r>
            <a:r>
              <a:rPr lang="en-US" dirty="0" smtClean="0"/>
              <a:t>SolarSystem.cpp –</a:t>
            </a:r>
            <a:r>
              <a:rPr lang="ru-RU" dirty="0" smtClean="0"/>
              <a:t> файл, содержащий функцию </a:t>
            </a:r>
            <a:r>
              <a:rPr lang="en-US" dirty="0" smtClean="0"/>
              <a:t>main().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5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9787" y="457199"/>
            <a:ext cx="4196011" cy="53887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Самая сложная часть – отрисовка метеоритов.</a:t>
            </a:r>
            <a:br>
              <a:rPr lang="ru-RU" dirty="0" smtClean="0"/>
            </a:br>
            <a:r>
              <a:rPr lang="ru-RU" dirty="0" smtClean="0"/>
              <a:t>Нужно было проверять коллизии(чтобы планеты не пересекались друг с другом) и рассчитывать расстояние и угол между планетой и метеоритом.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85" y="5205046"/>
            <a:ext cx="3063631" cy="17603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85" y="0"/>
            <a:ext cx="4587718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 Костыли и интересные моменты.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2281" y="1397427"/>
            <a:ext cx="2401535" cy="460961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838200" y="1720423"/>
            <a:ext cx="5181600" cy="4351338"/>
          </a:xfrm>
        </p:spPr>
        <p:txBody>
          <a:bodyPr/>
          <a:lstStyle/>
          <a:p>
            <a:r>
              <a:rPr lang="ru-RU" dirty="0" smtClean="0"/>
              <a:t>Пришлось создавать вектор для каждой планеты, чтобы записывать туда метеориты(и спутники), и для них прописывать циклы обновления и </a:t>
            </a:r>
            <a:r>
              <a:rPr lang="ru-RU" dirty="0" err="1" smtClean="0"/>
              <a:t>отрисовки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1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Спасибо за просмотр.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750646"/>
            <a:ext cx="10869246" cy="4426317"/>
          </a:xfrm>
        </p:spPr>
        <p:txBody>
          <a:bodyPr/>
          <a:lstStyle/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Ссылка на гитхаб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sz="4400" dirty="0" smtClean="0"/>
              <a:t>https</a:t>
            </a:r>
            <a:r>
              <a:rPr lang="en-US" sz="4400" dirty="0"/>
              <a:t>://github.com/Xopek1337/Solar-System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283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121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– модель Солнечной системы.</vt:lpstr>
      <vt:lpstr>       Описание</vt:lpstr>
      <vt:lpstr>       Цели и задачи:</vt:lpstr>
      <vt:lpstr>     Использованные библиотеки.</vt:lpstr>
      <vt:lpstr>  Все поставленные задачи были выполнены.  </vt:lpstr>
      <vt:lpstr>     Структура программы.</vt:lpstr>
      <vt:lpstr>Самая сложная часть – отрисовка метеоритов. Нужно было проверять коллизии(чтобы планеты не пересекались друг с другом) и рассчитывать расстояние и угол между планетой и метеоритом.   </vt:lpstr>
      <vt:lpstr>  Костыли и интересные моменты.</vt:lpstr>
      <vt:lpstr>   Спасибо за просмотр.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Schelokov Nikita</dc:creator>
  <cp:lastModifiedBy>Schelokov Nikita</cp:lastModifiedBy>
  <cp:revision>7</cp:revision>
  <dcterms:created xsi:type="dcterms:W3CDTF">2021-07-20T13:09:03Z</dcterms:created>
  <dcterms:modified xsi:type="dcterms:W3CDTF">2021-07-20T17:03:51Z</dcterms:modified>
</cp:coreProperties>
</file>